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media/image1.jpeg" ContentType="image/jpeg"/>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media/image2.jpeg" ContentType="image/jpeg"/>
  <Override PartName="/ppt/media/image3.jpeg" ContentType="image/jpeg"/>
  <Override PartName="/ppt/media/image4.jpeg" ContentType="image/jpeg"/>
  <Override PartName="/ppt/media/image5.jpeg" ContentType="image/jpeg"/>
  <Override PartName="/ppt/media/image6.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b="0" baseline="0" cap="none" i="0" spc="0" strike="noStrike" sz="5200" u="none" kumimoji="0" normalizeH="0">
        <a:ln>
          <a:noFill/>
        </a:ln>
        <a:solidFill>
          <a:srgbClr val="FFFFFF"/>
        </a:solidFill>
        <a:effectLst/>
        <a:uFillTx/>
        <a:latin typeface="+mn-lt"/>
        <a:ea typeface="+mn-ea"/>
        <a:cs typeface="+mn-cs"/>
        <a:sym typeface="Helvetica Light"/>
      </a:defRPr>
    </a:lvl1pPr>
    <a:lvl2pPr marL="0" marR="0" indent="0" algn="ctr" defTabSz="825500" rtl="0" fontAlgn="auto" latinLnBrk="0" hangingPunct="0">
      <a:lnSpc>
        <a:spcPct val="100000"/>
      </a:lnSpc>
      <a:spcBef>
        <a:spcPts val="0"/>
      </a:spcBef>
      <a:spcAft>
        <a:spcPts val="0"/>
      </a:spcAft>
      <a:buClrTx/>
      <a:buSzTx/>
      <a:buFontTx/>
      <a:buNone/>
      <a:tabLst/>
      <a:defRPr b="0" baseline="0" cap="none" i="0" spc="0" strike="noStrike" sz="5200" u="none" kumimoji="0" normalizeH="0">
        <a:ln>
          <a:noFill/>
        </a:ln>
        <a:solidFill>
          <a:srgbClr val="FFFFFF"/>
        </a:solidFill>
        <a:effectLst/>
        <a:uFillTx/>
        <a:latin typeface="+mn-lt"/>
        <a:ea typeface="+mn-ea"/>
        <a:cs typeface="+mn-cs"/>
        <a:sym typeface="Helvetica Light"/>
      </a:defRPr>
    </a:lvl2pPr>
    <a:lvl3pPr marL="0" marR="0" indent="0" algn="ctr" defTabSz="825500" rtl="0" fontAlgn="auto" latinLnBrk="0" hangingPunct="0">
      <a:lnSpc>
        <a:spcPct val="100000"/>
      </a:lnSpc>
      <a:spcBef>
        <a:spcPts val="0"/>
      </a:spcBef>
      <a:spcAft>
        <a:spcPts val="0"/>
      </a:spcAft>
      <a:buClrTx/>
      <a:buSzTx/>
      <a:buFontTx/>
      <a:buNone/>
      <a:tabLst/>
      <a:defRPr b="0" baseline="0" cap="none" i="0" spc="0" strike="noStrike" sz="5200" u="none" kumimoji="0" normalizeH="0">
        <a:ln>
          <a:noFill/>
        </a:ln>
        <a:solidFill>
          <a:srgbClr val="FFFFFF"/>
        </a:solidFill>
        <a:effectLst/>
        <a:uFillTx/>
        <a:latin typeface="+mn-lt"/>
        <a:ea typeface="+mn-ea"/>
        <a:cs typeface="+mn-cs"/>
        <a:sym typeface="Helvetica Light"/>
      </a:defRPr>
    </a:lvl3pPr>
    <a:lvl4pPr marL="0" marR="0" indent="0" algn="ctr" defTabSz="825500" rtl="0" fontAlgn="auto" latinLnBrk="0" hangingPunct="0">
      <a:lnSpc>
        <a:spcPct val="100000"/>
      </a:lnSpc>
      <a:spcBef>
        <a:spcPts val="0"/>
      </a:spcBef>
      <a:spcAft>
        <a:spcPts val="0"/>
      </a:spcAft>
      <a:buClrTx/>
      <a:buSzTx/>
      <a:buFontTx/>
      <a:buNone/>
      <a:tabLst/>
      <a:defRPr b="0" baseline="0" cap="none" i="0" spc="0" strike="noStrike" sz="5200" u="none" kumimoji="0" normalizeH="0">
        <a:ln>
          <a:noFill/>
        </a:ln>
        <a:solidFill>
          <a:srgbClr val="FFFFFF"/>
        </a:solidFill>
        <a:effectLst/>
        <a:uFillTx/>
        <a:latin typeface="+mn-lt"/>
        <a:ea typeface="+mn-ea"/>
        <a:cs typeface="+mn-cs"/>
        <a:sym typeface="Helvetica Light"/>
      </a:defRPr>
    </a:lvl4pPr>
    <a:lvl5pPr marL="0" marR="0" indent="0" algn="ctr" defTabSz="825500" rtl="0" fontAlgn="auto" latinLnBrk="0" hangingPunct="0">
      <a:lnSpc>
        <a:spcPct val="100000"/>
      </a:lnSpc>
      <a:spcBef>
        <a:spcPts val="0"/>
      </a:spcBef>
      <a:spcAft>
        <a:spcPts val="0"/>
      </a:spcAft>
      <a:buClrTx/>
      <a:buSzTx/>
      <a:buFontTx/>
      <a:buNone/>
      <a:tabLst/>
      <a:defRPr b="0" baseline="0" cap="none" i="0" spc="0" strike="noStrike" sz="5200" u="none" kumimoji="0" normalizeH="0">
        <a:ln>
          <a:noFill/>
        </a:ln>
        <a:solidFill>
          <a:srgbClr val="FFFFFF"/>
        </a:solidFill>
        <a:effectLst/>
        <a:uFillTx/>
        <a:latin typeface="+mn-lt"/>
        <a:ea typeface="+mn-ea"/>
        <a:cs typeface="+mn-cs"/>
        <a:sym typeface="Helvetica Light"/>
      </a:defRPr>
    </a:lvl5pPr>
    <a:lvl6pPr marL="0" marR="0" indent="0" algn="ctr" defTabSz="825500" rtl="0" fontAlgn="auto" latinLnBrk="0" hangingPunct="0">
      <a:lnSpc>
        <a:spcPct val="100000"/>
      </a:lnSpc>
      <a:spcBef>
        <a:spcPts val="0"/>
      </a:spcBef>
      <a:spcAft>
        <a:spcPts val="0"/>
      </a:spcAft>
      <a:buClrTx/>
      <a:buSzTx/>
      <a:buFontTx/>
      <a:buNone/>
      <a:tabLst/>
      <a:defRPr b="0" baseline="0" cap="none" i="0" spc="0" strike="noStrike" sz="5200" u="none" kumimoji="0" normalizeH="0">
        <a:ln>
          <a:noFill/>
        </a:ln>
        <a:solidFill>
          <a:srgbClr val="FFFFFF"/>
        </a:solidFill>
        <a:effectLst/>
        <a:uFillTx/>
        <a:latin typeface="+mn-lt"/>
        <a:ea typeface="+mn-ea"/>
        <a:cs typeface="+mn-cs"/>
        <a:sym typeface="Helvetica Light"/>
      </a:defRPr>
    </a:lvl6pPr>
    <a:lvl7pPr marL="0" marR="0" indent="0" algn="ctr" defTabSz="825500" rtl="0" fontAlgn="auto" latinLnBrk="0" hangingPunct="0">
      <a:lnSpc>
        <a:spcPct val="100000"/>
      </a:lnSpc>
      <a:spcBef>
        <a:spcPts val="0"/>
      </a:spcBef>
      <a:spcAft>
        <a:spcPts val="0"/>
      </a:spcAft>
      <a:buClrTx/>
      <a:buSzTx/>
      <a:buFontTx/>
      <a:buNone/>
      <a:tabLst/>
      <a:defRPr b="0" baseline="0" cap="none" i="0" spc="0" strike="noStrike" sz="5200" u="none" kumimoji="0" normalizeH="0">
        <a:ln>
          <a:noFill/>
        </a:ln>
        <a:solidFill>
          <a:srgbClr val="FFFFFF"/>
        </a:solidFill>
        <a:effectLst/>
        <a:uFillTx/>
        <a:latin typeface="+mn-lt"/>
        <a:ea typeface="+mn-ea"/>
        <a:cs typeface="+mn-cs"/>
        <a:sym typeface="Helvetica Light"/>
      </a:defRPr>
    </a:lvl7pPr>
    <a:lvl8pPr marL="0" marR="0" indent="0" algn="ctr" defTabSz="825500" rtl="0" fontAlgn="auto" latinLnBrk="0" hangingPunct="0">
      <a:lnSpc>
        <a:spcPct val="100000"/>
      </a:lnSpc>
      <a:spcBef>
        <a:spcPts val="0"/>
      </a:spcBef>
      <a:spcAft>
        <a:spcPts val="0"/>
      </a:spcAft>
      <a:buClrTx/>
      <a:buSzTx/>
      <a:buFontTx/>
      <a:buNone/>
      <a:tabLst/>
      <a:defRPr b="0" baseline="0" cap="none" i="0" spc="0" strike="noStrike" sz="5200" u="none" kumimoji="0" normalizeH="0">
        <a:ln>
          <a:noFill/>
        </a:ln>
        <a:solidFill>
          <a:srgbClr val="FFFFFF"/>
        </a:solidFill>
        <a:effectLst/>
        <a:uFillTx/>
        <a:latin typeface="+mn-lt"/>
        <a:ea typeface="+mn-ea"/>
        <a:cs typeface="+mn-cs"/>
        <a:sym typeface="Helvetica Light"/>
      </a:defRPr>
    </a:lvl8pPr>
    <a:lvl9pPr marL="0" marR="0" indent="0" algn="ctr" defTabSz="825500" rtl="0" fontAlgn="auto" latinLnBrk="0" hangingPunct="0">
      <a:lnSpc>
        <a:spcPct val="100000"/>
      </a:lnSpc>
      <a:spcBef>
        <a:spcPts val="0"/>
      </a:spcBef>
      <a:spcAft>
        <a:spcPts val="0"/>
      </a:spcAft>
      <a:buClrTx/>
      <a:buSzTx/>
      <a:buFontTx/>
      <a:buNone/>
      <a:tabLst/>
      <a:defRPr b="0" baseline="0" cap="none" i="0" spc="0" strike="noStrike" sz="5200" u="none" kumimoji="0" normalizeH="0">
        <a:ln>
          <a:noFill/>
        </a:ln>
        <a:solidFill>
          <a:srgbClr val="FFFFFF"/>
        </a:solidFill>
        <a:effectLst/>
        <a:uFillTx/>
        <a:latin typeface="+mn-lt"/>
        <a:ea typeface="+mn-ea"/>
        <a:cs typeface="+mn-cs"/>
        <a:sym typeface="Helvetica Light"/>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noFill/>
        </a:fill>
      </a:tcStyle>
    </a:wholeTbl>
    <a:band2H>
      <a:tcTxStyle b="def" i="def"/>
      <a:tcStyle>
        <a:tcBdr/>
        <a:fill>
          <a:solidFill>
            <a:srgbClr val="797A7C">
              <a:alpha val="30000"/>
            </a:srgbClr>
          </a:solidFill>
        </a:fill>
      </a:tcStyle>
    </a:band2H>
    <a:firstCol>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0F5F0C"/>
          </a:solidFill>
        </a:fill>
      </a:tcStyle>
    </a:firstCol>
    <a:lastRow>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0365C0"/>
          </a:solidFill>
        </a:fill>
      </a:tcStyle>
    </a:lastRow>
    <a:firstRow>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0365C0"/>
          </a:solidFill>
        </a:fill>
      </a:tcStyle>
    </a:firstRow>
  </a:tblStyle>
  <a:tblStyle styleId="{C7B018BB-80A7-4F77-B60F-C8B233D01FF8}" styleName="">
    <a:tblBg/>
    <a:wholeTbl>
      <a:tcTxStyle b="off" i="off">
        <a:fontRef idx="minor">
          <a:srgbClr val="FFFFFF"/>
        </a:fontRef>
        <a:srgbClr val="FFFFFF"/>
      </a:tcTxStyle>
      <a:tcStyle>
        <a:tcBdr>
          <a:left>
            <a:ln w="12700" cap="flat">
              <a:solidFill>
                <a:srgbClr val="CBCBCB"/>
              </a:solidFill>
              <a:prstDash val="solid"/>
              <a:miter lim="400000"/>
            </a:ln>
          </a:left>
          <a:right>
            <a:ln w="12700" cap="flat">
              <a:solidFill>
                <a:srgbClr val="CBCBCB"/>
              </a:solidFill>
              <a:prstDash val="solid"/>
              <a:miter lim="400000"/>
            </a:ln>
          </a:right>
          <a:top>
            <a:ln w="12700" cap="flat">
              <a:solidFill>
                <a:srgbClr val="CBCBCB"/>
              </a:solidFill>
              <a:prstDash val="solid"/>
              <a:miter lim="400000"/>
            </a:ln>
          </a:top>
          <a:bottom>
            <a:ln w="12700" cap="flat">
              <a:solidFill>
                <a:srgbClr val="CBCBCB"/>
              </a:solidFill>
              <a:prstDash val="solid"/>
              <a:miter lim="400000"/>
            </a:ln>
          </a:bottom>
          <a:insideH>
            <a:ln w="12700" cap="flat">
              <a:solidFill>
                <a:srgbClr val="CBCBCB"/>
              </a:solidFill>
              <a:prstDash val="solid"/>
              <a:miter lim="400000"/>
            </a:ln>
          </a:insideH>
          <a:insideV>
            <a:ln w="12700" cap="flat">
              <a:solidFill>
                <a:srgbClr val="CBCBCB"/>
              </a:solidFill>
              <a:prstDash val="solid"/>
              <a:miter lim="400000"/>
            </a:ln>
          </a:insideV>
        </a:tcBdr>
        <a:fill>
          <a:noFill/>
        </a:fill>
      </a:tcStyle>
    </a:wholeTbl>
    <a:band2H>
      <a:tcTxStyle b="def" i="def"/>
      <a:tcStyle>
        <a:tcBdr/>
        <a:fill>
          <a:solidFill>
            <a:srgbClr val="87CED4">
              <a:alpha val="20000"/>
            </a:srgbClr>
          </a:solidFill>
        </a:fill>
      </a:tcStyle>
    </a:band2H>
    <a:firstCol>
      <a:tcTxStyle b="off" i="off">
        <a:fontRef idx="minor">
          <a:srgbClr val="FFFFFF"/>
        </a:fontRef>
        <a:srgbClr val="FFFFFF"/>
      </a:tcTxStyle>
      <a:tcStyle>
        <a:tcBdr>
          <a:left>
            <a:ln w="12700" cap="flat">
              <a:solidFill>
                <a:srgbClr val="CBCBCB"/>
              </a:solidFill>
              <a:prstDash val="solid"/>
              <a:miter lim="400000"/>
            </a:ln>
          </a:left>
          <a:right>
            <a:ln w="12700" cap="flat">
              <a:solidFill>
                <a:srgbClr val="CBCBCB"/>
              </a:solidFill>
              <a:prstDash val="solid"/>
              <a:miter lim="400000"/>
            </a:ln>
          </a:right>
          <a:top>
            <a:ln w="12700" cap="flat">
              <a:solidFill>
                <a:srgbClr val="CBCBCB"/>
              </a:solidFill>
              <a:prstDash val="solid"/>
              <a:miter lim="400000"/>
            </a:ln>
          </a:top>
          <a:bottom>
            <a:ln w="12700" cap="flat">
              <a:solidFill>
                <a:srgbClr val="CBCBCB"/>
              </a:solidFill>
              <a:prstDash val="solid"/>
              <a:miter lim="400000"/>
            </a:ln>
          </a:bottom>
          <a:insideH>
            <a:ln w="12700" cap="flat">
              <a:solidFill>
                <a:srgbClr val="CBCBCB"/>
              </a:solidFill>
              <a:prstDash val="solid"/>
              <a:miter lim="400000"/>
            </a:ln>
          </a:insideH>
          <a:insideV>
            <a:ln w="12700" cap="flat">
              <a:solidFill>
                <a:srgbClr val="CBCBCB"/>
              </a:solidFill>
              <a:prstDash val="solid"/>
              <a:miter lim="400000"/>
            </a:ln>
          </a:insideV>
        </a:tcBdr>
        <a:fill>
          <a:solidFill>
            <a:srgbClr val="398CCE"/>
          </a:solidFill>
        </a:fill>
      </a:tcStyle>
    </a:firstCol>
    <a:lastRow>
      <a:tcTxStyle b="off" i="off">
        <a:fontRef idx="minor">
          <a:srgbClr val="FFFFFF"/>
        </a:fontRef>
        <a:srgbClr val="FFFFFF"/>
      </a:tcTxStyle>
      <a:tcStyle>
        <a:tcBdr>
          <a:left>
            <a:ln w="12700" cap="flat">
              <a:solidFill>
                <a:srgbClr val="CBCBCB"/>
              </a:solidFill>
              <a:prstDash val="solid"/>
              <a:miter lim="400000"/>
            </a:ln>
          </a:left>
          <a:right>
            <a:ln w="12700" cap="flat">
              <a:solidFill>
                <a:srgbClr val="CBCBCB"/>
              </a:solidFill>
              <a:prstDash val="solid"/>
              <a:miter lim="400000"/>
            </a:ln>
          </a:right>
          <a:top>
            <a:ln w="25400" cap="flat">
              <a:solidFill>
                <a:srgbClr val="CBCBCB"/>
              </a:solidFill>
              <a:prstDash val="solid"/>
              <a:miter lim="400000"/>
            </a:ln>
          </a:top>
          <a:bottom>
            <a:ln w="12700" cap="flat">
              <a:solidFill>
                <a:srgbClr val="CBCBCB"/>
              </a:solidFill>
              <a:prstDash val="solid"/>
              <a:miter lim="400000"/>
            </a:ln>
          </a:bottom>
          <a:insideH>
            <a:ln w="12700" cap="flat">
              <a:solidFill>
                <a:srgbClr val="CBCBCB"/>
              </a:solidFill>
              <a:prstDash val="solid"/>
              <a:miter lim="400000"/>
            </a:ln>
          </a:insideH>
          <a:insideV>
            <a:ln w="12700" cap="flat">
              <a:solidFill>
                <a:srgbClr val="CBCBCB"/>
              </a:solidFill>
              <a:prstDash val="solid"/>
              <a:miter lim="400000"/>
            </a:ln>
          </a:insideV>
        </a:tcBdr>
        <a:fill>
          <a:noFill/>
        </a:fill>
      </a:tcStyle>
    </a:lastRow>
    <a:firstRow>
      <a:tcTxStyle b="off" i="off">
        <a:fontRef idx="minor">
          <a:srgbClr val="FFFFFF"/>
        </a:fontRef>
        <a:srgbClr val="FFFFFF"/>
      </a:tcTxStyle>
      <a:tcStyle>
        <a:tcBdr>
          <a:left>
            <a:ln w="12700" cap="flat">
              <a:solidFill>
                <a:srgbClr val="CBCBCB"/>
              </a:solidFill>
              <a:prstDash val="solid"/>
              <a:miter lim="400000"/>
            </a:ln>
          </a:left>
          <a:right>
            <a:ln w="12700" cap="flat">
              <a:solidFill>
                <a:srgbClr val="CBCBCB"/>
              </a:solidFill>
              <a:prstDash val="solid"/>
              <a:miter lim="400000"/>
            </a:ln>
          </a:right>
          <a:top>
            <a:ln w="12700" cap="flat">
              <a:solidFill>
                <a:srgbClr val="CBCBCB"/>
              </a:solidFill>
              <a:prstDash val="solid"/>
              <a:miter lim="400000"/>
            </a:ln>
          </a:top>
          <a:bottom>
            <a:ln w="12700" cap="flat">
              <a:solidFill>
                <a:srgbClr val="CBCBCB"/>
              </a:solidFill>
              <a:prstDash val="solid"/>
              <a:miter lim="400000"/>
            </a:ln>
          </a:bottom>
          <a:insideH>
            <a:ln w="12700" cap="flat">
              <a:solidFill>
                <a:srgbClr val="CBCBCB"/>
              </a:solidFill>
              <a:prstDash val="solid"/>
              <a:miter lim="400000"/>
            </a:ln>
          </a:insideH>
          <a:insideV>
            <a:ln w="12700" cap="flat">
              <a:solidFill>
                <a:srgbClr val="CBCBCB"/>
              </a:solidFill>
              <a:prstDash val="solid"/>
              <a:miter lim="400000"/>
            </a:ln>
          </a:insideV>
        </a:tcBdr>
        <a:fill>
          <a:solidFill>
            <a:srgbClr val="0365C0"/>
          </a:solidFill>
        </a:fill>
      </a:tcStyle>
    </a:firstRow>
  </a:tblStyle>
  <a:tblStyle styleId="{EEE7283C-3CF3-47DC-8721-378D4A62B228}" styleName="">
    <a:tblBg/>
    <a:wholeTbl>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929292"/>
              </a:solidFill>
              <a:prstDash val="solid"/>
              <a:miter lim="400000"/>
            </a:ln>
          </a:top>
          <a:bottom>
            <a:ln w="12700" cap="flat">
              <a:solidFill>
                <a:srgbClr val="929292"/>
              </a:solidFill>
              <a:prstDash val="solid"/>
              <a:miter lim="400000"/>
            </a:ln>
          </a:bottom>
          <a:insideH>
            <a:ln w="12700" cap="flat">
              <a:solidFill>
                <a:srgbClr val="929292"/>
              </a:solidFill>
              <a:prstDash val="solid"/>
              <a:miter lim="400000"/>
            </a:ln>
          </a:insideH>
          <a:insideV>
            <a:ln w="12700" cap="flat">
              <a:noFill/>
              <a:miter lim="400000"/>
            </a:ln>
          </a:insideV>
        </a:tcBdr>
        <a:fill>
          <a:noFill/>
        </a:fill>
      </a:tcStyle>
    </a:wholeTbl>
    <a:band2H>
      <a:tcTxStyle b="def" i="def"/>
      <a:tcStyle>
        <a:tcBdr/>
        <a:fill>
          <a:solidFill>
            <a:srgbClr val="5DC123">
              <a:alpha val="19000"/>
            </a:srgbClr>
          </a:solidFill>
        </a:fill>
      </a:tcStyle>
    </a:band2H>
    <a:firstCol>
      <a:tcTxStyle b="off" i="off">
        <a:fontRef idx="minor">
          <a:srgbClr val="FFFFFF"/>
        </a:fontRef>
        <a:srgbClr val="FFFFFF"/>
      </a:tcTxStyle>
      <a:tcStyle>
        <a:tcBdr>
          <a:left>
            <a:ln w="12700" cap="flat">
              <a:solidFill>
                <a:srgbClr val="FFFFFF"/>
              </a:solidFill>
              <a:prstDash val="solid"/>
              <a:miter lim="400000"/>
            </a:ln>
          </a:left>
          <a:right>
            <a:ln w="25400" cap="flat">
              <a:solidFill>
                <a:srgbClr val="CBCBCB"/>
              </a:solidFill>
              <a:prstDash val="solid"/>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2"/>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noFill/>
              <a:miter lim="400000"/>
            </a:ln>
          </a:insideH>
          <a:insideV>
            <a:ln w="12700" cap="flat">
              <a:noFill/>
              <a:miter lim="400000"/>
            </a:ln>
          </a:insideV>
        </a:tcBdr>
        <a:fill>
          <a:solidFill>
            <a:srgbClr val="33632E"/>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noFill/>
              <a:miter lim="400000"/>
            </a:ln>
          </a:insideH>
          <a:insideV>
            <a:ln w="12700" cap="flat">
              <a:noFill/>
              <a:miter lim="400000"/>
            </a:ln>
          </a:insideV>
        </a:tcBdr>
        <a:fill>
          <a:solidFill>
            <a:srgbClr val="33632E"/>
          </a:solidFill>
        </a:fill>
      </a:tcStyle>
    </a:firstRow>
  </a:tblStyle>
  <a:tblStyle styleId="{CF821DB8-F4EB-4A41-A1BA-3FCAFE7338EE}" styleName="">
    <a:tblBg/>
    <a:wholeTbl>
      <a:tcTxStyle b="off"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wholeTbl>
    <a:band2H>
      <a:tcTxStyle b="def" i="def"/>
      <a:tcStyle>
        <a:tcBdr/>
        <a:fill>
          <a:solidFill>
            <a:srgbClr val="797A7C">
              <a:alpha val="30000"/>
            </a:srgbClr>
          </a:solidFill>
        </a:fill>
      </a:tcStyle>
    </a:band2H>
    <a:firstCol>
      <a:tcTxStyle b="off" i="off">
        <a:fontRef idx="minor">
          <a:srgbClr val="000000"/>
        </a:fontRef>
        <a:srgbClr val="000000"/>
      </a:tcTxStyle>
      <a:tcStyle>
        <a:tcBdr>
          <a:left>
            <a:ln w="25400" cap="flat">
              <a:solidFill>
                <a:srgbClr val="FFFFFF"/>
              </a:solidFill>
              <a:prstDash val="solid"/>
              <a:miter lim="400000"/>
            </a:ln>
          </a:left>
          <a:right>
            <a:ln w="25400" cap="flat">
              <a:solidFill>
                <a:srgbClr val="FFFFFF"/>
              </a:solidFill>
              <a:prstDash val="solid"/>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6">
              <a:hueOff val="105381"/>
              <a:satOff val="14341"/>
              <a:lumOff val="10801"/>
            </a:schemeClr>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25400" cap="flat">
              <a:solidFill>
                <a:srgbClr val="FFFFFF"/>
              </a:solidFill>
              <a:prstDash val="solid"/>
              <a:miter lim="400000"/>
            </a:ln>
          </a:top>
          <a:bottom>
            <a:ln w="25400" cap="flat">
              <a:solidFill>
                <a:srgbClr val="FFFFFF"/>
              </a:solidFill>
              <a:prstDash val="solid"/>
              <a:miter lim="400000"/>
            </a:ln>
          </a:bottom>
          <a:insideH>
            <a:ln w="12700" cap="flat">
              <a:noFill/>
              <a:miter lim="400000"/>
            </a:ln>
          </a:insideH>
          <a:insideV>
            <a:ln w="12700" cap="flat">
              <a:noFill/>
              <a:miter lim="400000"/>
            </a:ln>
          </a:insideV>
        </a:tcBdr>
        <a:fill>
          <a:noFill/>
        </a:fill>
      </a:tcStyle>
    </a:lastRow>
    <a:firstRow>
      <a:tcTxStyle b="off" i="off">
        <a:fontRef idx="minor">
          <a:srgbClr val="000000"/>
        </a:fontRef>
        <a:srgbClr val="000000"/>
      </a:tcTxStyle>
      <a:tcStyle>
        <a:tcBdr>
          <a:left>
            <a:ln w="12700" cap="flat">
              <a:noFill/>
              <a:miter lim="400000"/>
            </a:ln>
          </a:left>
          <a:right>
            <a:ln w="12700" cap="flat">
              <a:noFill/>
              <a:miter lim="400000"/>
            </a:ln>
          </a:right>
          <a:top>
            <a:ln w="25400" cap="flat">
              <a:solidFill>
                <a:srgbClr val="FFFFFF"/>
              </a:solidFill>
              <a:prstDash val="solid"/>
              <a:miter lim="400000"/>
            </a:ln>
          </a:top>
          <a:bottom>
            <a:ln w="25400" cap="flat">
              <a:solidFill>
                <a:srgbClr val="FFFFFF"/>
              </a:solidFill>
              <a:prstDash val="solid"/>
              <a:miter lim="400000"/>
            </a:ln>
          </a:bottom>
          <a:insideH>
            <a:ln w="12700" cap="flat">
              <a:noFill/>
              <a:miter lim="400000"/>
            </a:ln>
          </a:insideH>
          <a:insideV>
            <a:ln w="12700" cap="flat">
              <a:noFill/>
              <a:miter lim="400000"/>
            </a:ln>
          </a:insideV>
        </a:tcBdr>
        <a:fill>
          <a:solidFill>
            <a:schemeClr val="accent6">
              <a:hueOff val="105381"/>
              <a:satOff val="14341"/>
              <a:lumOff val="10801"/>
            </a:schemeClr>
          </a:solidFill>
        </a:fill>
      </a:tcStyle>
    </a:firstRow>
  </a:tblStyle>
  <a:tblStyle styleId="{33BA23B1-9221-436E-865A-0063620EA4FD}" styleName="">
    <a:tblBg/>
    <a:wholeTbl>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CBCBCB"/>
              </a:solidFill>
              <a:prstDash val="solid"/>
              <a:miter lim="400000"/>
            </a:ln>
          </a:top>
          <a:bottom>
            <a:ln w="12700" cap="flat">
              <a:solidFill>
                <a:srgbClr val="CBCBCB"/>
              </a:solidFill>
              <a:prstDash val="solid"/>
              <a:miter lim="400000"/>
            </a:ln>
          </a:bottom>
          <a:insideH>
            <a:ln w="12700" cap="flat">
              <a:solidFill>
                <a:srgbClr val="CBCBCB"/>
              </a:solidFill>
              <a:prstDash val="solid"/>
              <a:miter lim="400000"/>
            </a:ln>
          </a:insideH>
          <a:insideV>
            <a:ln w="12700" cap="flat">
              <a:noFill/>
              <a:miter lim="400000"/>
            </a:ln>
          </a:insideV>
        </a:tcBdr>
        <a:fill>
          <a:noFill/>
        </a:fill>
      </a:tcStyle>
    </a:wholeTbl>
    <a:band2H>
      <a:tcTxStyle b="def" i="def"/>
      <a:tcStyle>
        <a:tcBdr/>
        <a:fill>
          <a:solidFill>
            <a:srgbClr val="797A7C">
              <a:alpha val="30000"/>
            </a:srgbClr>
          </a:solidFill>
        </a:fill>
      </a:tcStyle>
    </a:band2H>
    <a:firstCol>
      <a:tcTxStyle b="off" i="off">
        <a:fontRef idx="minor">
          <a:srgbClr val="FFFFFF"/>
        </a:fontRef>
        <a:srgbClr val="FFFFFF"/>
      </a:tcTxStyle>
      <a:tcStyle>
        <a:tcBdr>
          <a:left>
            <a:ln w="12700" cap="flat">
              <a:solidFill>
                <a:srgbClr val="CBCBCB"/>
              </a:solidFill>
              <a:prstDash val="solid"/>
              <a:miter lim="400000"/>
            </a:ln>
          </a:left>
          <a:right>
            <a:ln w="12700" cap="flat">
              <a:solidFill>
                <a:srgbClr val="CBCBCB"/>
              </a:solidFill>
              <a:prstDash val="solid"/>
              <a:miter lim="400000"/>
            </a:ln>
          </a:right>
          <a:top>
            <a:ln w="12700" cap="flat">
              <a:solidFill>
                <a:srgbClr val="CBCBCB"/>
              </a:solidFill>
              <a:prstDash val="solid"/>
              <a:miter lim="400000"/>
            </a:ln>
          </a:top>
          <a:bottom>
            <a:ln w="12700" cap="flat">
              <a:solidFill>
                <a:srgbClr val="CBCBCB"/>
              </a:solidFill>
              <a:prstDash val="solid"/>
              <a:miter lim="400000"/>
            </a:ln>
          </a:bottom>
          <a:insideH>
            <a:ln w="12700" cap="flat">
              <a:solidFill>
                <a:srgbClr val="CBCBCB"/>
              </a:solidFill>
              <a:prstDash val="solid"/>
              <a:miter lim="400000"/>
            </a:ln>
          </a:insideH>
          <a:insideV>
            <a:ln w="12700" cap="flat">
              <a:noFill/>
              <a:miter lim="400000"/>
            </a:ln>
          </a:insideV>
        </a:tcBdr>
        <a:fill>
          <a:solidFill>
            <a:srgbClr val="545761"/>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CBCBCB"/>
              </a:solidFill>
              <a:prstDash val="solid"/>
              <a:miter lim="400000"/>
            </a:ln>
          </a:top>
          <a:bottom>
            <a:ln w="12700" cap="flat">
              <a:solidFill>
                <a:srgbClr val="CBCBCB"/>
              </a:solidFill>
              <a:prstDash val="solid"/>
              <a:miter lim="400000"/>
            </a:ln>
          </a:bottom>
          <a:insideH>
            <a:ln w="12700" cap="flat">
              <a:noFill/>
              <a:miter lim="400000"/>
            </a:ln>
          </a:insideH>
          <a:insideV>
            <a:ln w="12700" cap="flat">
              <a:noFill/>
              <a:miter lim="400000"/>
            </a:ln>
          </a:insideV>
        </a:tcBdr>
        <a:fill>
          <a:solidFill>
            <a:srgbClr val="777C83"/>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CBCBCB"/>
              </a:solidFill>
              <a:prstDash val="solid"/>
              <a:miter lim="400000"/>
            </a:ln>
          </a:top>
          <a:bottom>
            <a:ln w="12700" cap="flat">
              <a:solidFill>
                <a:srgbClr val="FFFFFF"/>
              </a:solidFill>
              <a:prstDash val="solid"/>
              <a:miter lim="400000"/>
            </a:ln>
          </a:bottom>
          <a:insideH>
            <a:ln w="12700" cap="flat">
              <a:noFill/>
              <a:miter lim="400000"/>
            </a:ln>
          </a:insideH>
          <a:insideV>
            <a:ln w="12700" cap="flat">
              <a:noFill/>
              <a:miter lim="400000"/>
            </a:ln>
          </a:insideV>
        </a:tcBdr>
        <a:fill>
          <a:solidFill>
            <a:srgbClr val="777C83"/>
          </a:solidFill>
        </a:fill>
      </a:tcStyle>
    </a:firstRow>
  </a:tblStyle>
  <a:tblStyle styleId="{2708684C-4D16-4618-839F-0558EEFCDFE6}" styleName="">
    <a:tblBg/>
    <a:wholeTbl>
      <a:tcTxStyle b="off" i="off">
        <a:fontRef idx="minor">
          <a:srgbClr val="FFFFFF"/>
        </a:fontRef>
        <a:srgbClr val="FFFFFF"/>
      </a:tcTxStyle>
      <a:tcStyle>
        <a:tcBdr>
          <a:left>
            <a:ln w="12700" cap="flat">
              <a:solidFill>
                <a:srgbClr val="FFFFFF"/>
              </a:solidFill>
              <a:custDash>
                <a:ds d="200000" sp="200000"/>
              </a:custDash>
              <a:miter lim="400000"/>
            </a:ln>
          </a:left>
          <a:right>
            <a:ln w="12700" cap="flat">
              <a:solidFill>
                <a:srgbClr val="FFFFFF"/>
              </a:solidFill>
              <a:custDash>
                <a:ds d="200000" sp="200000"/>
              </a:custDash>
              <a:miter lim="400000"/>
            </a:ln>
          </a:right>
          <a:top>
            <a:ln w="12700" cap="flat">
              <a:solidFill>
                <a:srgbClr val="FFFFFF"/>
              </a:solidFill>
              <a:custDash>
                <a:ds d="200000" sp="200000"/>
              </a:custDash>
              <a:miter lim="400000"/>
            </a:ln>
          </a:top>
          <a:bottom>
            <a:ln w="12700" cap="flat">
              <a:solidFill>
                <a:srgbClr val="FFFFFF"/>
              </a:solidFill>
              <a:custDash>
                <a:ds d="200000" sp="200000"/>
              </a:custDash>
              <a:miter lim="400000"/>
            </a:ln>
          </a:bottom>
          <a:insideH>
            <a:ln w="12700" cap="flat">
              <a:solidFill>
                <a:srgbClr val="FFFFFF"/>
              </a:solidFill>
              <a:custDash>
                <a:ds d="200000" sp="200000"/>
              </a:custDash>
              <a:miter lim="400000"/>
            </a:ln>
          </a:insideH>
          <a:insideV>
            <a:ln w="12700" cap="flat">
              <a:solidFill>
                <a:srgbClr val="FFFFFF"/>
              </a:solidFill>
              <a:custDash>
                <a:ds d="200000" sp="200000"/>
              </a:custDash>
              <a:miter lim="400000"/>
            </a:ln>
          </a:insideV>
        </a:tcBdr>
        <a:fill>
          <a:noFill/>
        </a:fill>
      </a:tcStyle>
    </a:wholeTbl>
    <a:band2H>
      <a:tcTxStyle b="def" i="def"/>
      <a:tcStyle>
        <a:tcBdr/>
        <a:fill>
          <a:solidFill>
            <a:srgbClr val="797A7C">
              <a:alpha val="30000"/>
            </a:srgbClr>
          </a:solidFill>
        </a:fill>
      </a:tcStyle>
    </a:band2H>
    <a:firstCol>
      <a:tcTxStyle b="on" i="off">
        <a:font>
          <a:latin typeface="Helvetica"/>
          <a:ea typeface="Helvetica"/>
          <a:cs typeface="Helvetica"/>
        </a:font>
        <a:srgbClr val="FFFFFF"/>
      </a:tcTxStyle>
      <a:tcStyle>
        <a:tcBdr>
          <a:left>
            <a:ln w="12700" cap="flat">
              <a:noFill/>
              <a:miter lim="400000"/>
            </a:ln>
          </a:left>
          <a:right>
            <a:ln w="12700" cap="flat">
              <a:solidFill>
                <a:srgbClr val="FFFFFF"/>
              </a:solidFill>
              <a:prstDash val="solid"/>
              <a:miter lim="400000"/>
            </a:ln>
          </a:right>
          <a:top>
            <a:ln w="12700" cap="flat">
              <a:solidFill>
                <a:srgbClr val="FFFFFF"/>
              </a:solidFill>
              <a:custDash>
                <a:ds d="200000" sp="200000"/>
              </a:custDash>
              <a:miter lim="400000"/>
            </a:ln>
          </a:top>
          <a:bottom>
            <a:ln w="12700" cap="flat">
              <a:solidFill>
                <a:srgbClr val="FFFFFF"/>
              </a:solidFill>
              <a:custDash>
                <a:ds d="200000" sp="200000"/>
              </a:custDash>
              <a:miter lim="400000"/>
            </a:ln>
          </a:bottom>
          <a:insideH>
            <a:ln w="12700" cap="flat">
              <a:solidFill>
                <a:srgbClr val="FFFFFF"/>
              </a:solidFill>
              <a:custDash>
                <a:ds d="200000" sp="200000"/>
              </a:custDash>
              <a:miter lim="400000"/>
            </a:ln>
          </a:insideH>
          <a:insideV>
            <a:ln w="12700" cap="flat">
              <a:solidFill>
                <a:srgbClr val="FFFFFF"/>
              </a:solidFill>
              <a:custDash>
                <a:ds d="200000" sp="200000"/>
              </a:custDash>
              <a:miter lim="400000"/>
            </a:ln>
          </a:insideV>
        </a:tcBdr>
        <a:fill>
          <a:noFill/>
        </a:fill>
      </a:tcStyle>
    </a:firstCol>
    <a:lastRow>
      <a:tcTxStyle b="on" i="off">
        <a:font>
          <a:latin typeface="Helvetica"/>
          <a:ea typeface="Helvetica"/>
          <a:cs typeface="Helvetica"/>
        </a:font>
        <a:srgbClr val="FFFFFF"/>
      </a:tcTxStyle>
      <a:tcStyle>
        <a:tcBdr>
          <a:left>
            <a:ln w="12700" cap="flat">
              <a:solidFill>
                <a:srgbClr val="FFFFFF"/>
              </a:solidFill>
              <a:custDash>
                <a:ds d="200000" sp="200000"/>
              </a:custDash>
              <a:miter lim="400000"/>
            </a:ln>
          </a:left>
          <a:right>
            <a:ln w="12700" cap="flat">
              <a:solidFill>
                <a:srgbClr val="FFFFFF"/>
              </a:solidFill>
              <a:custDash>
                <a:ds d="200000" sp="200000"/>
              </a:custDash>
              <a:miter lim="400000"/>
            </a:ln>
          </a:right>
          <a:top>
            <a:ln w="25400" cap="flat">
              <a:solidFill>
                <a:srgbClr val="FFFFFF"/>
              </a:solidFill>
              <a:prstDash val="solid"/>
              <a:miter lim="400000"/>
            </a:ln>
          </a:top>
          <a:bottom>
            <a:ln w="12700" cap="flat">
              <a:noFill/>
              <a:miter lim="400000"/>
            </a:ln>
          </a:bottom>
          <a:insideH>
            <a:ln w="12700" cap="flat">
              <a:noFill/>
              <a:miter lim="400000"/>
            </a:ln>
          </a:insideH>
          <a:insideV>
            <a:ln w="12700" cap="flat">
              <a:solidFill>
                <a:srgbClr val="FFFFFF"/>
              </a:solidFill>
              <a:custDash>
                <a:ds d="200000" sp="200000"/>
              </a:custDash>
              <a:miter lim="400000"/>
            </a:ln>
          </a:insideV>
        </a:tcBdr>
        <a:fill>
          <a:noFill/>
        </a:fill>
      </a:tcStyle>
    </a:lastRow>
    <a:firstRow>
      <a:tcTxStyle b="on" i="off">
        <a:font>
          <a:latin typeface="Helvetica"/>
          <a:ea typeface="Helvetica"/>
          <a:cs typeface="Helvetica"/>
        </a:font>
        <a:srgbClr val="FFFFFF"/>
      </a:tcTxStyle>
      <a:tcStyle>
        <a:tcBdr>
          <a:left>
            <a:ln w="12700" cap="flat">
              <a:solidFill>
                <a:srgbClr val="FFFFFF"/>
              </a:solidFill>
              <a:custDash>
                <a:ds d="200000" sp="200000"/>
              </a:custDash>
              <a:miter lim="400000"/>
            </a:ln>
          </a:left>
          <a:right>
            <a:ln w="12700" cap="flat">
              <a:solidFill>
                <a:srgbClr val="FFFFFF"/>
              </a:solidFill>
              <a:custDash>
                <a:ds d="200000" sp="200000"/>
              </a:custDash>
              <a:miter lim="400000"/>
            </a:ln>
          </a:right>
          <a:top>
            <a:ln w="12700" cap="flat">
              <a:noFill/>
              <a:miter lim="400000"/>
            </a:ln>
          </a:top>
          <a:bottom>
            <a:ln w="25400" cap="flat">
              <a:solidFill>
                <a:srgbClr val="FFFFFF"/>
              </a:solidFill>
              <a:prstDash val="solid"/>
              <a:miter lim="400000"/>
            </a:ln>
          </a:bottom>
          <a:insideH>
            <a:ln w="12700" cap="flat">
              <a:noFill/>
              <a:miter lim="400000"/>
            </a:ln>
          </a:insideH>
          <a:insideV>
            <a:ln w="12700" cap="flat">
              <a:solidFill>
                <a:srgbClr val="FFFFFF"/>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26" name="Shape 126"/>
          <p:cNvSpPr/>
          <p:nvPr>
            <p:ph type="sldImg"/>
          </p:nvPr>
        </p:nvSpPr>
        <p:spPr>
          <a:xfrm>
            <a:off x="1143000" y="685800"/>
            <a:ext cx="4572000" cy="3429000"/>
          </a:xfrm>
          <a:prstGeom prst="rect">
            <a:avLst/>
          </a:prstGeom>
        </p:spPr>
        <p:txBody>
          <a:bodyPr/>
          <a:lstStyle/>
          <a:p>
            <a:pPr/>
          </a:p>
        </p:txBody>
      </p:sp>
      <p:sp>
        <p:nvSpPr>
          <p:cNvPr id="127" name="Shape 127"/>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标题与副标题">
    <p:spTree>
      <p:nvGrpSpPr>
        <p:cNvPr id="1" name=""/>
        <p:cNvGrpSpPr/>
        <p:nvPr/>
      </p:nvGrpSpPr>
      <p:grpSpPr>
        <a:xfrm>
          <a:off x="0" y="0"/>
          <a:ext cx="0" cy="0"/>
          <a:chOff x="0" y="0"/>
          <a:chExt cx="0" cy="0"/>
        </a:xfrm>
      </p:grpSpPr>
      <p:sp>
        <p:nvSpPr>
          <p:cNvPr id="11" name="标题文本"/>
          <p:cNvSpPr txBox="1"/>
          <p:nvPr>
            <p:ph type="title"/>
          </p:nvPr>
        </p:nvSpPr>
        <p:spPr>
          <a:xfrm>
            <a:off x="2387600" y="2298700"/>
            <a:ext cx="19621500" cy="4648200"/>
          </a:xfrm>
          <a:prstGeom prst="rect">
            <a:avLst/>
          </a:prstGeom>
        </p:spPr>
        <p:txBody>
          <a:bodyPr anchor="b"/>
          <a:lstStyle/>
          <a:p>
            <a:pPr/>
            <a:r>
              <a:t>标题文本</a:t>
            </a:r>
          </a:p>
        </p:txBody>
      </p:sp>
      <p:sp>
        <p:nvSpPr>
          <p:cNvPr id="12" name="正文级别 1…"/>
          <p:cNvSpPr txBox="1"/>
          <p:nvPr>
            <p:ph type="body" sz="quarter" idx="1"/>
          </p:nvPr>
        </p:nvSpPr>
        <p:spPr>
          <a:xfrm>
            <a:off x="2387600" y="7073900"/>
            <a:ext cx="19621500" cy="1587500"/>
          </a:xfrm>
          <a:prstGeom prst="rect">
            <a:avLst/>
          </a:prstGeom>
        </p:spPr>
        <p:txBody>
          <a:bodyPr anchor="t"/>
          <a:lstStyle>
            <a:lvl1pPr marL="0" indent="0" algn="ctr">
              <a:spcBef>
                <a:spcPts val="0"/>
              </a:spcBef>
              <a:buSzTx/>
              <a:buNone/>
              <a:defRPr sz="4400"/>
            </a:lvl1pPr>
            <a:lvl2pPr marL="0" indent="0" algn="ctr">
              <a:spcBef>
                <a:spcPts val="0"/>
              </a:spcBef>
              <a:buSzTx/>
              <a:buNone/>
              <a:defRPr sz="4400"/>
            </a:lvl2pPr>
            <a:lvl3pPr marL="0" indent="0" algn="ctr">
              <a:spcBef>
                <a:spcPts val="0"/>
              </a:spcBef>
              <a:buSzTx/>
              <a:buNone/>
              <a:defRPr sz="4400"/>
            </a:lvl3pPr>
            <a:lvl4pPr marL="0" indent="0" algn="ctr">
              <a:spcBef>
                <a:spcPts val="0"/>
              </a:spcBef>
              <a:buSzTx/>
              <a:buNone/>
              <a:defRPr sz="4400"/>
            </a:lvl4pPr>
            <a:lvl5pPr marL="0" indent="0" algn="ctr">
              <a:spcBef>
                <a:spcPts val="0"/>
              </a:spcBef>
              <a:buSzTx/>
              <a:buNone/>
              <a:defRPr sz="4400"/>
            </a:lvl5pPr>
          </a:lstStyle>
          <a:p>
            <a:pPr/>
            <a:r>
              <a:t>正文级别 1</a:t>
            </a:r>
          </a:p>
          <a:p>
            <a:pPr lvl="1"/>
            <a:r>
              <a:t>正文级别 2</a:t>
            </a:r>
          </a:p>
          <a:p>
            <a:pPr lvl="2"/>
            <a:r>
              <a:t>正文级别 3</a:t>
            </a:r>
          </a:p>
          <a:p>
            <a:pPr lvl="3"/>
            <a:r>
              <a:t>正文级别 4</a:t>
            </a:r>
          </a:p>
          <a:p>
            <a:pPr lvl="4"/>
            <a:r>
              <a:t>正文级别 5</a:t>
            </a:r>
          </a:p>
        </p:txBody>
      </p:sp>
      <p:sp>
        <p:nvSpPr>
          <p:cNvPr id="13" name="幻灯片编号"/>
          <p:cNvSpPr txBox="1"/>
          <p:nvPr>
            <p:ph type="sldNum" sz="quarter" idx="2"/>
          </p:nvPr>
        </p:nvSpPr>
        <p:spPr>
          <a:prstGeom prst="rect">
            <a:avLst/>
          </a:prstGeom>
        </p:spPr>
        <p:txBody>
          <a:bodyPr anchor="t"/>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引文">
    <p:spTree>
      <p:nvGrpSpPr>
        <p:cNvPr id="1" name=""/>
        <p:cNvGrpSpPr/>
        <p:nvPr/>
      </p:nvGrpSpPr>
      <p:grpSpPr>
        <a:xfrm>
          <a:off x="0" y="0"/>
          <a:ext cx="0" cy="0"/>
          <a:chOff x="0" y="0"/>
          <a:chExt cx="0" cy="0"/>
        </a:xfrm>
      </p:grpSpPr>
      <p:sp>
        <p:nvSpPr>
          <p:cNvPr id="93" name="–苏子柔"/>
          <p:cNvSpPr txBox="1"/>
          <p:nvPr>
            <p:ph type="body" sz="quarter" idx="21"/>
          </p:nvPr>
        </p:nvSpPr>
        <p:spPr>
          <a:xfrm>
            <a:off x="2387600" y="8953500"/>
            <a:ext cx="19621500" cy="774700"/>
          </a:xfrm>
          <a:prstGeom prst="rect">
            <a:avLst/>
          </a:prstGeom>
        </p:spPr>
        <p:txBody>
          <a:bodyPr anchor="t">
            <a:spAutoFit/>
          </a:bodyPr>
          <a:lstStyle>
            <a:lvl1pPr marL="0" indent="0" algn="ctr">
              <a:spcBef>
                <a:spcPts val="0"/>
              </a:spcBef>
              <a:buSzTx/>
              <a:buNone/>
              <a:defRPr b="1" sz="3800">
                <a:latin typeface="Helvetica"/>
                <a:ea typeface="Helvetica"/>
                <a:cs typeface="Helvetica"/>
                <a:sym typeface="Helvetica"/>
              </a:defRPr>
            </a:lvl1pPr>
          </a:lstStyle>
          <a:p>
            <a:pPr/>
            <a:r>
              <a:t>–苏子柔</a:t>
            </a:r>
          </a:p>
        </p:txBody>
      </p:sp>
      <p:sp>
        <p:nvSpPr>
          <p:cNvPr id="94" name="“在此键入引文。”"/>
          <p:cNvSpPr txBox="1"/>
          <p:nvPr>
            <p:ph type="body" sz="quarter" idx="22"/>
          </p:nvPr>
        </p:nvSpPr>
        <p:spPr>
          <a:xfrm>
            <a:off x="2387600" y="5937250"/>
            <a:ext cx="19621500" cy="1092201"/>
          </a:xfrm>
          <a:prstGeom prst="rect">
            <a:avLst/>
          </a:prstGeom>
        </p:spPr>
        <p:txBody>
          <a:bodyPr>
            <a:spAutoFit/>
          </a:bodyPr>
          <a:lstStyle>
            <a:lvl1pPr marL="0" indent="0" algn="ctr">
              <a:spcBef>
                <a:spcPts val="3400"/>
              </a:spcBef>
              <a:buSzTx/>
              <a:buNone/>
              <a:defRPr sz="5600"/>
            </a:lvl1pPr>
          </a:lstStyle>
          <a:p>
            <a:pPr/>
            <a:r>
              <a:t>“在此键入引文。”</a:t>
            </a:r>
          </a:p>
        </p:txBody>
      </p:sp>
      <p:sp>
        <p:nvSpPr>
          <p:cNvPr id="95" name="幻灯片编号"/>
          <p:cNvSpPr txBox="1"/>
          <p:nvPr>
            <p:ph type="sldNum" sz="quarter" idx="2"/>
          </p:nvPr>
        </p:nvSpPr>
        <p:spPr>
          <a:prstGeom prst="rect">
            <a:avLst/>
          </a:prstGeom>
        </p:spPr>
        <p:txBody>
          <a:bodyPr anchor="t"/>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照片">
    <p:spTree>
      <p:nvGrpSpPr>
        <p:cNvPr id="1" name=""/>
        <p:cNvGrpSpPr/>
        <p:nvPr/>
      </p:nvGrpSpPr>
      <p:grpSpPr>
        <a:xfrm>
          <a:off x="0" y="0"/>
          <a:ext cx="0" cy="0"/>
          <a:chOff x="0" y="0"/>
          <a:chExt cx="0" cy="0"/>
        </a:xfrm>
      </p:grpSpPr>
      <p:sp>
        <p:nvSpPr>
          <p:cNvPr id="102" name="宽阔河流上的两名独木舟手、背景是雪山的全景照片"/>
          <p:cNvSpPr/>
          <p:nvPr>
            <p:ph type="pic" idx="21"/>
          </p:nvPr>
        </p:nvSpPr>
        <p:spPr>
          <a:xfrm>
            <a:off x="-47625" y="-2540000"/>
            <a:ext cx="24479250" cy="16319500"/>
          </a:xfrm>
          <a:prstGeom prst="rect">
            <a:avLst/>
          </a:prstGeom>
        </p:spPr>
        <p:txBody>
          <a:bodyPr lIns="91439" tIns="45719" rIns="91439" bIns="45719" anchor="t">
            <a:noAutofit/>
          </a:bodyPr>
          <a:lstStyle/>
          <a:p>
            <a:pPr/>
          </a:p>
        </p:txBody>
      </p:sp>
      <p:sp>
        <p:nvSpPr>
          <p:cNvPr id="103" name="幻灯片编号"/>
          <p:cNvSpPr txBox="1"/>
          <p:nvPr>
            <p:ph type="sldNum" sz="quarter" idx="2"/>
          </p:nvPr>
        </p:nvSpPr>
        <p:spPr>
          <a:prstGeom prst="rect">
            <a:avLst/>
          </a:prstGeom>
        </p:spPr>
        <p:txBody>
          <a:bodyPr anchor="t"/>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空白">
    <p:spTree>
      <p:nvGrpSpPr>
        <p:cNvPr id="1" name=""/>
        <p:cNvGrpSpPr/>
        <p:nvPr/>
      </p:nvGrpSpPr>
      <p:grpSpPr>
        <a:xfrm>
          <a:off x="0" y="0"/>
          <a:ext cx="0" cy="0"/>
          <a:chOff x="0" y="0"/>
          <a:chExt cx="0" cy="0"/>
        </a:xfrm>
      </p:grpSpPr>
      <p:sp>
        <p:nvSpPr>
          <p:cNvPr id="110" name="幻灯片编号"/>
          <p:cNvSpPr txBox="1"/>
          <p:nvPr>
            <p:ph type="sldNum" sz="quarter" idx="2"/>
          </p:nvPr>
        </p:nvSpPr>
        <p:spPr>
          <a:prstGeom prst="rect">
            <a:avLst/>
          </a:prstGeom>
        </p:spPr>
        <p:txBody>
          <a:bodyPr anchor="t"/>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照片 - 水平">
    <p:spTree>
      <p:nvGrpSpPr>
        <p:cNvPr id="1" name=""/>
        <p:cNvGrpSpPr/>
        <p:nvPr/>
      </p:nvGrpSpPr>
      <p:grpSpPr>
        <a:xfrm>
          <a:off x="0" y="0"/>
          <a:ext cx="0" cy="0"/>
          <a:chOff x="0" y="0"/>
          <a:chExt cx="0" cy="0"/>
        </a:xfrm>
      </p:grpSpPr>
      <p:sp>
        <p:nvSpPr>
          <p:cNvPr id="117" name="宽阔河流上的两名独木舟手、背景是雪山的全景照片"/>
          <p:cNvSpPr/>
          <p:nvPr>
            <p:ph type="pic" idx="21"/>
          </p:nvPr>
        </p:nvSpPr>
        <p:spPr>
          <a:xfrm>
            <a:off x="2752725" y="-2489200"/>
            <a:ext cx="18840450" cy="12560300"/>
          </a:xfrm>
          <a:prstGeom prst="rect">
            <a:avLst/>
          </a:prstGeom>
        </p:spPr>
        <p:txBody>
          <a:bodyPr lIns="91439" tIns="45719" rIns="91439" bIns="45719" anchor="t">
            <a:noAutofit/>
          </a:bodyPr>
          <a:lstStyle/>
          <a:p>
            <a:pPr/>
          </a:p>
        </p:txBody>
      </p:sp>
      <p:sp>
        <p:nvSpPr>
          <p:cNvPr id="118" name="标题文本"/>
          <p:cNvSpPr txBox="1"/>
          <p:nvPr>
            <p:ph type="title"/>
          </p:nvPr>
        </p:nvSpPr>
        <p:spPr>
          <a:xfrm>
            <a:off x="2387600" y="9448800"/>
            <a:ext cx="19621500" cy="2006600"/>
          </a:xfrm>
          <a:prstGeom prst="rect">
            <a:avLst/>
          </a:prstGeom>
        </p:spPr>
        <p:txBody>
          <a:bodyPr anchor="b"/>
          <a:lstStyle>
            <a:lvl1pPr>
              <a:defRPr sz="3800"/>
            </a:lvl1pPr>
          </a:lstStyle>
          <a:p>
            <a:pPr/>
            <a:r>
              <a:t>标题文本</a:t>
            </a:r>
          </a:p>
        </p:txBody>
      </p:sp>
      <p:sp>
        <p:nvSpPr>
          <p:cNvPr id="119" name="正文级别 1…"/>
          <p:cNvSpPr txBox="1"/>
          <p:nvPr>
            <p:ph type="body" sz="quarter" idx="1"/>
          </p:nvPr>
        </p:nvSpPr>
        <p:spPr>
          <a:xfrm>
            <a:off x="2387600" y="11518900"/>
            <a:ext cx="19621500" cy="1714500"/>
          </a:xfrm>
          <a:prstGeom prst="rect">
            <a:avLst/>
          </a:prstGeom>
        </p:spPr>
        <p:txBody>
          <a:bodyPr anchor="t"/>
          <a:lstStyle>
            <a:lvl1pPr marL="0" indent="0" algn="ctr">
              <a:spcBef>
                <a:spcPts val="0"/>
              </a:spcBef>
              <a:buSzTx/>
              <a:buNone/>
              <a:defRPr sz="4400"/>
            </a:lvl1pPr>
            <a:lvl2pPr marL="0" indent="0" algn="ctr">
              <a:spcBef>
                <a:spcPts val="0"/>
              </a:spcBef>
              <a:buSzTx/>
              <a:buNone/>
              <a:defRPr sz="4400"/>
            </a:lvl2pPr>
            <a:lvl3pPr marL="0" indent="0" algn="ctr">
              <a:spcBef>
                <a:spcPts val="0"/>
              </a:spcBef>
              <a:buSzTx/>
              <a:buNone/>
              <a:defRPr sz="4400"/>
            </a:lvl3pPr>
            <a:lvl4pPr marL="0" indent="0" algn="ctr">
              <a:spcBef>
                <a:spcPts val="0"/>
              </a:spcBef>
              <a:buSzTx/>
              <a:buNone/>
              <a:defRPr sz="4400"/>
            </a:lvl4pPr>
            <a:lvl5pPr marL="0" indent="0" algn="ctr">
              <a:spcBef>
                <a:spcPts val="0"/>
              </a:spcBef>
              <a:buSzTx/>
              <a:buNone/>
              <a:defRPr sz="4400"/>
            </a:lvl5pPr>
          </a:lstStyle>
          <a:p>
            <a:pPr/>
            <a:r>
              <a:t>正文级别 1</a:t>
            </a:r>
          </a:p>
          <a:p>
            <a:pPr lvl="1"/>
            <a:r>
              <a:t>正文级别 2</a:t>
            </a:r>
          </a:p>
          <a:p>
            <a:pPr lvl="2"/>
            <a:r>
              <a:t>正文级别 3</a:t>
            </a:r>
          </a:p>
          <a:p>
            <a:pPr lvl="3"/>
            <a:r>
              <a:t>正文级别 4</a:t>
            </a:r>
          </a:p>
          <a:p>
            <a:pPr lvl="4"/>
            <a:r>
              <a:t>正文级别 5</a:t>
            </a:r>
          </a:p>
        </p:txBody>
      </p:sp>
      <p:sp>
        <p:nvSpPr>
          <p:cNvPr id="120" name="幻灯片编号"/>
          <p:cNvSpPr txBox="1"/>
          <p:nvPr>
            <p:ph type="sldNum" sz="quarter" idx="2"/>
          </p:nvPr>
        </p:nvSpPr>
        <p:spPr>
          <a:prstGeom prst="rect">
            <a:avLst/>
          </a:prstGeom>
        </p:spPr>
        <p:txBody>
          <a:bodyPr anchor="t"/>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照片 - 水平">
    <p:spTree>
      <p:nvGrpSpPr>
        <p:cNvPr id="1" name=""/>
        <p:cNvGrpSpPr/>
        <p:nvPr/>
      </p:nvGrpSpPr>
      <p:grpSpPr>
        <a:xfrm>
          <a:off x="0" y="0"/>
          <a:ext cx="0" cy="0"/>
          <a:chOff x="0" y="0"/>
          <a:chExt cx="0" cy="0"/>
        </a:xfrm>
      </p:grpSpPr>
      <p:sp>
        <p:nvSpPr>
          <p:cNvPr id="20" name="宽阔河流上的两名独木舟手、背景是雪山的全景照片"/>
          <p:cNvSpPr/>
          <p:nvPr>
            <p:ph type="pic" idx="21"/>
          </p:nvPr>
        </p:nvSpPr>
        <p:spPr>
          <a:xfrm>
            <a:off x="2752725" y="-2489200"/>
            <a:ext cx="18840450" cy="12560300"/>
          </a:xfrm>
          <a:prstGeom prst="rect">
            <a:avLst/>
          </a:prstGeom>
        </p:spPr>
        <p:txBody>
          <a:bodyPr lIns="91439" tIns="45719" rIns="91439" bIns="45719" anchor="t">
            <a:noAutofit/>
          </a:bodyPr>
          <a:lstStyle/>
          <a:p>
            <a:pPr/>
          </a:p>
        </p:txBody>
      </p:sp>
      <p:sp>
        <p:nvSpPr>
          <p:cNvPr id="21" name="标题文本"/>
          <p:cNvSpPr txBox="1"/>
          <p:nvPr>
            <p:ph type="title"/>
          </p:nvPr>
        </p:nvSpPr>
        <p:spPr>
          <a:xfrm>
            <a:off x="2387600" y="9448800"/>
            <a:ext cx="19621500" cy="2006600"/>
          </a:xfrm>
          <a:prstGeom prst="rect">
            <a:avLst/>
          </a:prstGeom>
        </p:spPr>
        <p:txBody>
          <a:bodyPr anchor="b"/>
          <a:lstStyle/>
          <a:p>
            <a:pPr/>
            <a:r>
              <a:t>标题文本</a:t>
            </a:r>
          </a:p>
        </p:txBody>
      </p:sp>
      <p:sp>
        <p:nvSpPr>
          <p:cNvPr id="22" name="正文级别 1…"/>
          <p:cNvSpPr txBox="1"/>
          <p:nvPr>
            <p:ph type="body" sz="quarter" idx="1"/>
          </p:nvPr>
        </p:nvSpPr>
        <p:spPr>
          <a:xfrm>
            <a:off x="2387600" y="11518900"/>
            <a:ext cx="19621500" cy="1714500"/>
          </a:xfrm>
          <a:prstGeom prst="rect">
            <a:avLst/>
          </a:prstGeom>
        </p:spPr>
        <p:txBody>
          <a:bodyPr anchor="t"/>
          <a:lstStyle>
            <a:lvl1pPr marL="0" indent="0" algn="ctr">
              <a:spcBef>
                <a:spcPts val="0"/>
              </a:spcBef>
              <a:buSzTx/>
              <a:buNone/>
              <a:defRPr sz="4400"/>
            </a:lvl1pPr>
            <a:lvl2pPr marL="0" indent="0" algn="ctr">
              <a:spcBef>
                <a:spcPts val="0"/>
              </a:spcBef>
              <a:buSzTx/>
              <a:buNone/>
              <a:defRPr sz="4400"/>
            </a:lvl2pPr>
            <a:lvl3pPr marL="0" indent="0" algn="ctr">
              <a:spcBef>
                <a:spcPts val="0"/>
              </a:spcBef>
              <a:buSzTx/>
              <a:buNone/>
              <a:defRPr sz="4400"/>
            </a:lvl3pPr>
            <a:lvl4pPr marL="0" indent="0" algn="ctr">
              <a:spcBef>
                <a:spcPts val="0"/>
              </a:spcBef>
              <a:buSzTx/>
              <a:buNone/>
              <a:defRPr sz="4400"/>
            </a:lvl4pPr>
            <a:lvl5pPr marL="0" indent="0" algn="ctr">
              <a:spcBef>
                <a:spcPts val="0"/>
              </a:spcBef>
              <a:buSzTx/>
              <a:buNone/>
              <a:defRPr sz="4400"/>
            </a:lvl5pPr>
          </a:lstStyle>
          <a:p>
            <a:pPr/>
            <a:r>
              <a:t>正文级别 1</a:t>
            </a:r>
          </a:p>
          <a:p>
            <a:pPr lvl="1"/>
            <a:r>
              <a:t>正文级别 2</a:t>
            </a:r>
          </a:p>
          <a:p>
            <a:pPr lvl="2"/>
            <a:r>
              <a:t>正文级别 3</a:t>
            </a:r>
          </a:p>
          <a:p>
            <a:pPr lvl="3"/>
            <a:r>
              <a:t>正文级别 4</a:t>
            </a:r>
          </a:p>
          <a:p>
            <a:pPr lvl="4"/>
            <a:r>
              <a:t>正文级别 5</a:t>
            </a:r>
          </a:p>
        </p:txBody>
      </p:sp>
      <p:sp>
        <p:nvSpPr>
          <p:cNvPr id="23" name="幻灯片编号"/>
          <p:cNvSpPr txBox="1"/>
          <p:nvPr>
            <p:ph type="sldNum" sz="quarter" idx="2"/>
          </p:nvPr>
        </p:nvSpPr>
        <p:spPr>
          <a:prstGeom prst="rect">
            <a:avLst/>
          </a:prstGeom>
        </p:spPr>
        <p:txBody>
          <a:bodyPr anchor="t"/>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标题 - 居中">
    <p:spTree>
      <p:nvGrpSpPr>
        <p:cNvPr id="1" name=""/>
        <p:cNvGrpSpPr/>
        <p:nvPr/>
      </p:nvGrpSpPr>
      <p:grpSpPr>
        <a:xfrm>
          <a:off x="0" y="0"/>
          <a:ext cx="0" cy="0"/>
          <a:chOff x="0" y="0"/>
          <a:chExt cx="0" cy="0"/>
        </a:xfrm>
      </p:grpSpPr>
      <p:sp>
        <p:nvSpPr>
          <p:cNvPr id="30" name="标题文本"/>
          <p:cNvSpPr txBox="1"/>
          <p:nvPr>
            <p:ph type="title"/>
          </p:nvPr>
        </p:nvSpPr>
        <p:spPr>
          <a:xfrm>
            <a:off x="2387600" y="4533900"/>
            <a:ext cx="19621500" cy="4648200"/>
          </a:xfrm>
          <a:prstGeom prst="rect">
            <a:avLst/>
          </a:prstGeom>
        </p:spPr>
        <p:txBody>
          <a:bodyPr/>
          <a:lstStyle/>
          <a:p>
            <a:pPr/>
            <a:r>
              <a:t>标题文本</a:t>
            </a:r>
          </a:p>
        </p:txBody>
      </p:sp>
      <p:sp>
        <p:nvSpPr>
          <p:cNvPr id="31" name="幻灯片编号"/>
          <p:cNvSpPr txBox="1"/>
          <p:nvPr>
            <p:ph type="sldNum" sz="quarter" idx="2"/>
          </p:nvPr>
        </p:nvSpPr>
        <p:spPr>
          <a:prstGeom prst="rect">
            <a:avLst/>
          </a:prstGeom>
        </p:spPr>
        <p:txBody>
          <a:bodyPr anchor="t"/>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照片 - 垂直">
    <p:spTree>
      <p:nvGrpSpPr>
        <p:cNvPr id="1" name=""/>
        <p:cNvGrpSpPr/>
        <p:nvPr/>
      </p:nvGrpSpPr>
      <p:grpSpPr>
        <a:xfrm>
          <a:off x="0" y="0"/>
          <a:ext cx="0" cy="0"/>
          <a:chOff x="0" y="0"/>
          <a:chExt cx="0" cy="0"/>
        </a:xfrm>
      </p:grpSpPr>
      <p:sp>
        <p:nvSpPr>
          <p:cNvPr id="38" name="停泊在河边码头的红船，背景是河岸上的树木和多云的蓝天"/>
          <p:cNvSpPr/>
          <p:nvPr>
            <p:ph type="pic" idx="21"/>
          </p:nvPr>
        </p:nvSpPr>
        <p:spPr>
          <a:xfrm>
            <a:off x="12407900" y="-2159000"/>
            <a:ext cx="10337800" cy="15506702"/>
          </a:xfrm>
          <a:prstGeom prst="rect">
            <a:avLst/>
          </a:prstGeom>
        </p:spPr>
        <p:txBody>
          <a:bodyPr lIns="91439" tIns="45719" rIns="91439" bIns="45719" anchor="t">
            <a:noAutofit/>
          </a:bodyPr>
          <a:lstStyle/>
          <a:p>
            <a:pPr/>
          </a:p>
        </p:txBody>
      </p:sp>
      <p:sp>
        <p:nvSpPr>
          <p:cNvPr id="39" name="标题文本"/>
          <p:cNvSpPr txBox="1"/>
          <p:nvPr>
            <p:ph type="title"/>
          </p:nvPr>
        </p:nvSpPr>
        <p:spPr>
          <a:xfrm>
            <a:off x="1790700" y="1066800"/>
            <a:ext cx="10007600" cy="5626100"/>
          </a:xfrm>
          <a:prstGeom prst="rect">
            <a:avLst/>
          </a:prstGeom>
        </p:spPr>
        <p:txBody>
          <a:bodyPr anchor="b"/>
          <a:lstStyle>
            <a:lvl1pPr>
              <a:defRPr sz="8400"/>
            </a:lvl1pPr>
          </a:lstStyle>
          <a:p>
            <a:pPr/>
            <a:r>
              <a:t>标题文本</a:t>
            </a:r>
          </a:p>
        </p:txBody>
      </p:sp>
      <p:sp>
        <p:nvSpPr>
          <p:cNvPr id="40" name="正文级别 1…"/>
          <p:cNvSpPr txBox="1"/>
          <p:nvPr>
            <p:ph type="body" sz="quarter" idx="1"/>
          </p:nvPr>
        </p:nvSpPr>
        <p:spPr>
          <a:xfrm>
            <a:off x="1790700" y="7035800"/>
            <a:ext cx="10007600" cy="5626100"/>
          </a:xfrm>
          <a:prstGeom prst="rect">
            <a:avLst/>
          </a:prstGeom>
        </p:spPr>
        <p:txBody>
          <a:bodyPr anchor="t"/>
          <a:lstStyle>
            <a:lvl1pPr marL="0" indent="0" algn="ctr">
              <a:spcBef>
                <a:spcPts val="0"/>
              </a:spcBef>
              <a:buSzTx/>
              <a:buNone/>
              <a:defRPr sz="4400"/>
            </a:lvl1pPr>
            <a:lvl2pPr marL="0" indent="0" algn="ctr">
              <a:spcBef>
                <a:spcPts val="0"/>
              </a:spcBef>
              <a:buSzTx/>
              <a:buNone/>
              <a:defRPr sz="4400"/>
            </a:lvl2pPr>
            <a:lvl3pPr marL="0" indent="0" algn="ctr">
              <a:spcBef>
                <a:spcPts val="0"/>
              </a:spcBef>
              <a:buSzTx/>
              <a:buNone/>
              <a:defRPr sz="4400"/>
            </a:lvl3pPr>
            <a:lvl4pPr marL="0" indent="0" algn="ctr">
              <a:spcBef>
                <a:spcPts val="0"/>
              </a:spcBef>
              <a:buSzTx/>
              <a:buNone/>
              <a:defRPr sz="4400"/>
            </a:lvl4pPr>
            <a:lvl5pPr marL="0" indent="0" algn="ctr">
              <a:spcBef>
                <a:spcPts val="0"/>
              </a:spcBef>
              <a:buSzTx/>
              <a:buNone/>
              <a:defRPr sz="4400"/>
            </a:lvl5pPr>
          </a:lstStyle>
          <a:p>
            <a:pPr/>
            <a:r>
              <a:t>正文级别 1</a:t>
            </a:r>
          </a:p>
          <a:p>
            <a:pPr lvl="1"/>
            <a:r>
              <a:t>正文级别 2</a:t>
            </a:r>
          </a:p>
          <a:p>
            <a:pPr lvl="2"/>
            <a:r>
              <a:t>正文级别 3</a:t>
            </a:r>
          </a:p>
          <a:p>
            <a:pPr lvl="3"/>
            <a:r>
              <a:t>正文级别 4</a:t>
            </a:r>
          </a:p>
          <a:p>
            <a:pPr lvl="4"/>
            <a:r>
              <a:t>正文级别 5</a:t>
            </a:r>
          </a:p>
        </p:txBody>
      </p:sp>
      <p:sp>
        <p:nvSpPr>
          <p:cNvPr id="41" name="幻灯片编号"/>
          <p:cNvSpPr txBox="1"/>
          <p:nvPr>
            <p:ph type="sldNum" sz="quarter" idx="2"/>
          </p:nvPr>
        </p:nvSpPr>
        <p:spPr>
          <a:prstGeom prst="rect">
            <a:avLst/>
          </a:prstGeom>
        </p:spPr>
        <p:txBody>
          <a:bodyPr anchor="t"/>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标题 - 顶部对齐">
    <p:spTree>
      <p:nvGrpSpPr>
        <p:cNvPr id="1" name=""/>
        <p:cNvGrpSpPr/>
        <p:nvPr/>
      </p:nvGrpSpPr>
      <p:grpSpPr>
        <a:xfrm>
          <a:off x="0" y="0"/>
          <a:ext cx="0" cy="0"/>
          <a:chOff x="0" y="0"/>
          <a:chExt cx="0" cy="0"/>
        </a:xfrm>
      </p:grpSpPr>
      <p:sp>
        <p:nvSpPr>
          <p:cNvPr id="48" name="标题文本"/>
          <p:cNvSpPr txBox="1"/>
          <p:nvPr>
            <p:ph type="title"/>
          </p:nvPr>
        </p:nvSpPr>
        <p:spPr>
          <a:prstGeom prst="rect">
            <a:avLst/>
          </a:prstGeom>
        </p:spPr>
        <p:txBody>
          <a:bodyPr/>
          <a:lstStyle/>
          <a:p>
            <a:pPr/>
            <a:r>
              <a:t>标题文本</a:t>
            </a:r>
          </a:p>
        </p:txBody>
      </p:sp>
      <p:sp>
        <p:nvSpPr>
          <p:cNvPr id="49"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标题与项目符号">
    <p:spTree>
      <p:nvGrpSpPr>
        <p:cNvPr id="1" name=""/>
        <p:cNvGrpSpPr/>
        <p:nvPr/>
      </p:nvGrpSpPr>
      <p:grpSpPr>
        <a:xfrm>
          <a:off x="0" y="0"/>
          <a:ext cx="0" cy="0"/>
          <a:chOff x="0" y="0"/>
          <a:chExt cx="0" cy="0"/>
        </a:xfrm>
      </p:grpSpPr>
      <p:sp>
        <p:nvSpPr>
          <p:cNvPr id="56" name="标题文本"/>
          <p:cNvSpPr txBox="1"/>
          <p:nvPr>
            <p:ph type="title"/>
          </p:nvPr>
        </p:nvSpPr>
        <p:spPr>
          <a:prstGeom prst="rect">
            <a:avLst/>
          </a:prstGeom>
        </p:spPr>
        <p:txBody>
          <a:bodyPr/>
          <a:lstStyle/>
          <a:p>
            <a:pPr/>
            <a:r>
              <a:t>标题文本</a:t>
            </a:r>
          </a:p>
        </p:txBody>
      </p:sp>
      <p:sp>
        <p:nvSpPr>
          <p:cNvPr id="57" name="正文级别 1…"/>
          <p:cNvSpPr txBox="1"/>
          <p:nvPr>
            <p:ph type="body" idx="1"/>
          </p:nvPr>
        </p:nvSpPr>
        <p:spPr>
          <a:prstGeom prst="rect">
            <a:avLst/>
          </a:prstGeom>
        </p:spPr>
        <p:txBody>
          <a:bodyPr/>
          <a:lstStyle/>
          <a:p>
            <a:pPr/>
            <a:r>
              <a:t>正文级别 1</a:t>
            </a:r>
          </a:p>
          <a:p>
            <a:pPr lvl="1"/>
            <a:r>
              <a:t>正文级别 2</a:t>
            </a:r>
          </a:p>
          <a:p>
            <a:pPr lvl="2"/>
            <a:r>
              <a:t>正文级别 3</a:t>
            </a:r>
          </a:p>
          <a:p>
            <a:pPr lvl="3"/>
            <a:r>
              <a:t>正文级别 4</a:t>
            </a:r>
          </a:p>
          <a:p>
            <a:pPr lvl="4"/>
            <a:r>
              <a:t>正文级别 5</a:t>
            </a:r>
          </a:p>
        </p:txBody>
      </p:sp>
      <p:sp>
        <p:nvSpPr>
          <p:cNvPr id="58" name="幻灯片编号"/>
          <p:cNvSpPr txBox="1"/>
          <p:nvPr>
            <p:ph type="sldNum" sz="quarter" idx="2"/>
          </p:nvPr>
        </p:nvSpPr>
        <p:spPr>
          <a:prstGeom prst="rect">
            <a:avLst/>
          </a:prstGeom>
        </p:spPr>
        <p:txBody>
          <a:bodyPr anchor="t"/>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标题、项目符号与照片">
    <p:spTree>
      <p:nvGrpSpPr>
        <p:cNvPr id="1" name=""/>
        <p:cNvGrpSpPr/>
        <p:nvPr/>
      </p:nvGrpSpPr>
      <p:grpSpPr>
        <a:xfrm>
          <a:off x="0" y="0"/>
          <a:ext cx="0" cy="0"/>
          <a:chOff x="0" y="0"/>
          <a:chExt cx="0" cy="0"/>
        </a:xfrm>
      </p:grpSpPr>
      <p:sp>
        <p:nvSpPr>
          <p:cNvPr id="65" name="停泊在河边码头的红船，背景是河岸上的树木和多云的蓝天"/>
          <p:cNvSpPr/>
          <p:nvPr>
            <p:ph type="pic" idx="21"/>
          </p:nvPr>
        </p:nvSpPr>
        <p:spPr>
          <a:xfrm>
            <a:off x="12496800" y="-1485900"/>
            <a:ext cx="10193867" cy="15290800"/>
          </a:xfrm>
          <a:prstGeom prst="rect">
            <a:avLst/>
          </a:prstGeom>
        </p:spPr>
        <p:txBody>
          <a:bodyPr lIns="91439" tIns="45719" rIns="91439" bIns="45719" anchor="t">
            <a:noAutofit/>
          </a:bodyPr>
          <a:lstStyle/>
          <a:p>
            <a:pPr/>
          </a:p>
        </p:txBody>
      </p:sp>
      <p:sp>
        <p:nvSpPr>
          <p:cNvPr id="66" name="标题文本"/>
          <p:cNvSpPr txBox="1"/>
          <p:nvPr>
            <p:ph type="title"/>
          </p:nvPr>
        </p:nvSpPr>
        <p:spPr>
          <a:prstGeom prst="rect">
            <a:avLst/>
          </a:prstGeom>
        </p:spPr>
        <p:txBody>
          <a:bodyPr/>
          <a:lstStyle/>
          <a:p>
            <a:pPr/>
            <a:r>
              <a:t>标题文本</a:t>
            </a:r>
          </a:p>
        </p:txBody>
      </p:sp>
      <p:sp>
        <p:nvSpPr>
          <p:cNvPr id="67" name="正文级别 1…"/>
          <p:cNvSpPr txBox="1"/>
          <p:nvPr>
            <p:ph type="body" sz="half" idx="1"/>
          </p:nvPr>
        </p:nvSpPr>
        <p:spPr>
          <a:xfrm>
            <a:off x="1790700" y="3644900"/>
            <a:ext cx="10007600" cy="8839200"/>
          </a:xfrm>
          <a:prstGeom prst="rect">
            <a:avLst/>
          </a:prstGeom>
        </p:spPr>
        <p:txBody>
          <a:bodyPr/>
          <a:lstStyle>
            <a:lvl1pPr marL="431800" indent="-431800">
              <a:spcBef>
                <a:spcPts val="5300"/>
              </a:spcBef>
              <a:defRPr sz="3800"/>
            </a:lvl1pPr>
            <a:lvl2pPr marL="863600" indent="-431800">
              <a:spcBef>
                <a:spcPts val="5300"/>
              </a:spcBef>
              <a:defRPr sz="3800"/>
            </a:lvl2pPr>
            <a:lvl3pPr marL="1295400" indent="-431800">
              <a:spcBef>
                <a:spcPts val="5300"/>
              </a:spcBef>
              <a:defRPr sz="3800"/>
            </a:lvl3pPr>
            <a:lvl4pPr marL="1727200" indent="-431800">
              <a:spcBef>
                <a:spcPts val="5300"/>
              </a:spcBef>
              <a:defRPr sz="3800"/>
            </a:lvl4pPr>
            <a:lvl5pPr marL="2159000" indent="-431800">
              <a:spcBef>
                <a:spcPts val="5300"/>
              </a:spcBef>
              <a:defRPr sz="3800"/>
            </a:lvl5pPr>
          </a:lstStyle>
          <a:p>
            <a:pPr/>
            <a:r>
              <a:t>正文级别 1</a:t>
            </a:r>
          </a:p>
          <a:p>
            <a:pPr lvl="1"/>
            <a:r>
              <a:t>正文级别 2</a:t>
            </a:r>
          </a:p>
          <a:p>
            <a:pPr lvl="2"/>
            <a:r>
              <a:t>正文级别 3</a:t>
            </a:r>
          </a:p>
          <a:p>
            <a:pPr lvl="3"/>
            <a:r>
              <a:t>正文级别 4</a:t>
            </a:r>
          </a:p>
          <a:p>
            <a:pPr lvl="4"/>
            <a:r>
              <a:t>正文级别 5</a:t>
            </a:r>
          </a:p>
        </p:txBody>
      </p:sp>
      <p:sp>
        <p:nvSpPr>
          <p:cNvPr id="68" name="幻灯片编号"/>
          <p:cNvSpPr txBox="1"/>
          <p:nvPr>
            <p:ph type="sldNum" sz="quarter" idx="2"/>
          </p:nvPr>
        </p:nvSpPr>
        <p:spPr>
          <a:prstGeom prst="rect">
            <a:avLst/>
          </a:prstGeom>
        </p:spPr>
        <p:txBody>
          <a:bodyPr anchor="t"/>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项目符号">
    <p:spTree>
      <p:nvGrpSpPr>
        <p:cNvPr id="1" name=""/>
        <p:cNvGrpSpPr/>
        <p:nvPr/>
      </p:nvGrpSpPr>
      <p:grpSpPr>
        <a:xfrm>
          <a:off x="0" y="0"/>
          <a:ext cx="0" cy="0"/>
          <a:chOff x="0" y="0"/>
          <a:chExt cx="0" cy="0"/>
        </a:xfrm>
      </p:grpSpPr>
      <p:sp>
        <p:nvSpPr>
          <p:cNvPr id="75" name="正文级别 1…"/>
          <p:cNvSpPr txBox="1"/>
          <p:nvPr>
            <p:ph type="body" idx="1"/>
          </p:nvPr>
        </p:nvSpPr>
        <p:spPr>
          <a:xfrm>
            <a:off x="1790700" y="1790700"/>
            <a:ext cx="20815300" cy="10147300"/>
          </a:xfrm>
          <a:prstGeom prst="rect">
            <a:avLst/>
          </a:prstGeom>
        </p:spPr>
        <p:txBody>
          <a:bodyPr/>
          <a:lstStyle/>
          <a:p>
            <a:pPr/>
            <a:r>
              <a:t>正文级别 1</a:t>
            </a:r>
          </a:p>
          <a:p>
            <a:pPr lvl="1"/>
            <a:r>
              <a:t>正文级别 2</a:t>
            </a:r>
          </a:p>
          <a:p>
            <a:pPr lvl="2"/>
            <a:r>
              <a:t>正文级别 3</a:t>
            </a:r>
          </a:p>
          <a:p>
            <a:pPr lvl="3"/>
            <a:r>
              <a:t>正文级别 4</a:t>
            </a:r>
          </a:p>
          <a:p>
            <a:pPr lvl="4"/>
            <a:r>
              <a:t>正文级别 5</a:t>
            </a:r>
          </a:p>
        </p:txBody>
      </p:sp>
      <p:sp>
        <p:nvSpPr>
          <p:cNvPr id="76" name="幻灯片编号"/>
          <p:cNvSpPr txBox="1"/>
          <p:nvPr>
            <p:ph type="sldNum" sz="quarter" idx="2"/>
          </p:nvPr>
        </p:nvSpPr>
        <p:spPr>
          <a:prstGeom prst="rect">
            <a:avLst/>
          </a:prstGeom>
        </p:spPr>
        <p:txBody>
          <a:bodyPr anchor="t"/>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照片 - 3 联">
    <p:spTree>
      <p:nvGrpSpPr>
        <p:cNvPr id="1" name=""/>
        <p:cNvGrpSpPr/>
        <p:nvPr/>
      </p:nvGrpSpPr>
      <p:grpSpPr>
        <a:xfrm>
          <a:off x="0" y="0"/>
          <a:ext cx="0" cy="0"/>
          <a:chOff x="0" y="0"/>
          <a:chExt cx="0" cy="0"/>
        </a:xfrm>
      </p:grpSpPr>
      <p:sp>
        <p:nvSpPr>
          <p:cNvPr id="83" name="透过双筒望远镜看雪山景的小孩"/>
          <p:cNvSpPr/>
          <p:nvPr>
            <p:ph type="pic" sz="half" idx="21"/>
          </p:nvPr>
        </p:nvSpPr>
        <p:spPr>
          <a:xfrm>
            <a:off x="12344400" y="7112000"/>
            <a:ext cx="10439400" cy="6959601"/>
          </a:xfrm>
          <a:prstGeom prst="rect">
            <a:avLst/>
          </a:prstGeom>
        </p:spPr>
        <p:txBody>
          <a:bodyPr lIns="91439" tIns="45719" rIns="91439" bIns="45719" anchor="t">
            <a:noAutofit/>
          </a:bodyPr>
          <a:lstStyle/>
          <a:p>
            <a:pPr/>
          </a:p>
        </p:txBody>
      </p:sp>
      <p:sp>
        <p:nvSpPr>
          <p:cNvPr id="84" name="蓝天背景下被草地覆盖、大海环绕的小岩石岛"/>
          <p:cNvSpPr/>
          <p:nvPr>
            <p:ph type="pic" sz="half" idx="22"/>
          </p:nvPr>
        </p:nvSpPr>
        <p:spPr>
          <a:xfrm>
            <a:off x="12407900" y="190500"/>
            <a:ext cx="10363200" cy="6908800"/>
          </a:xfrm>
          <a:prstGeom prst="rect">
            <a:avLst/>
          </a:prstGeom>
        </p:spPr>
        <p:txBody>
          <a:bodyPr lIns="91439" tIns="45719" rIns="91439" bIns="45719" anchor="t">
            <a:noAutofit/>
          </a:bodyPr>
          <a:lstStyle/>
          <a:p>
            <a:pPr/>
          </a:p>
        </p:txBody>
      </p:sp>
      <p:sp>
        <p:nvSpPr>
          <p:cNvPr id="85" name="停泊在河边码头的红船，背景是河岸上的树木和多云的蓝天"/>
          <p:cNvSpPr/>
          <p:nvPr>
            <p:ph type="pic" idx="23"/>
          </p:nvPr>
        </p:nvSpPr>
        <p:spPr>
          <a:xfrm>
            <a:off x="1583266" y="-1879600"/>
            <a:ext cx="10414001" cy="15621000"/>
          </a:xfrm>
          <a:prstGeom prst="rect">
            <a:avLst/>
          </a:prstGeom>
        </p:spPr>
        <p:txBody>
          <a:bodyPr lIns="91439" tIns="45719" rIns="91439" bIns="45719" anchor="t">
            <a:noAutofit/>
          </a:bodyPr>
          <a:lstStyle/>
          <a:p>
            <a:pPr/>
          </a:p>
        </p:txBody>
      </p:sp>
      <p:sp>
        <p:nvSpPr>
          <p:cNvPr id="86" name="幻灯片编号"/>
          <p:cNvSpPr txBox="1"/>
          <p:nvPr>
            <p:ph type="sldNum" sz="quarter" idx="2"/>
          </p:nvPr>
        </p:nvSpPr>
        <p:spPr>
          <a:prstGeom prst="rect">
            <a:avLst/>
          </a:prstGeom>
        </p:spPr>
        <p:txBody>
          <a:bodyPr anchor="t"/>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jpe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Relationship Id="rId15"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 name="标题文本"/>
          <p:cNvSpPr txBox="1"/>
          <p:nvPr>
            <p:ph type="title"/>
          </p:nvPr>
        </p:nvSpPr>
        <p:spPr>
          <a:xfrm>
            <a:off x="1790700" y="571500"/>
            <a:ext cx="20815300" cy="29845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标题文本</a:t>
            </a:r>
          </a:p>
        </p:txBody>
      </p:sp>
      <p:sp>
        <p:nvSpPr>
          <p:cNvPr id="3" name="正文级别 1…"/>
          <p:cNvSpPr txBox="1"/>
          <p:nvPr>
            <p:ph type="body" idx="1"/>
          </p:nvPr>
        </p:nvSpPr>
        <p:spPr>
          <a:xfrm>
            <a:off x="1790700" y="3644900"/>
            <a:ext cx="20815300" cy="88392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正文级别 1</a:t>
            </a:r>
          </a:p>
          <a:p>
            <a:pPr lvl="1"/>
            <a:r>
              <a:t>正文级别 2</a:t>
            </a:r>
          </a:p>
          <a:p>
            <a:pPr lvl="2"/>
            <a:r>
              <a:t>正文级别 3</a:t>
            </a:r>
          </a:p>
          <a:p>
            <a:pPr lvl="3"/>
            <a:r>
              <a:t>正文级别 4</a:t>
            </a:r>
          </a:p>
          <a:p>
            <a:pPr lvl="4"/>
            <a:r>
              <a:t>正文级别 5</a:t>
            </a:r>
          </a:p>
        </p:txBody>
      </p:sp>
      <p:sp>
        <p:nvSpPr>
          <p:cNvPr id="4" name="幻灯片编号"/>
          <p:cNvSpPr txBox="1"/>
          <p:nvPr>
            <p:ph type="sldNum" sz="quarter" idx="2"/>
          </p:nvPr>
        </p:nvSpPr>
        <p:spPr>
          <a:xfrm>
            <a:off x="11955253" y="13004800"/>
            <a:ext cx="453238" cy="469900"/>
          </a:xfrm>
          <a:prstGeom prst="rect">
            <a:avLst/>
          </a:prstGeom>
          <a:ln w="12700">
            <a:miter lim="400000"/>
          </a:ln>
        </p:spPr>
        <p:txBody>
          <a:bodyPr wrap="none" lIns="50800" tIns="50800" rIns="50800" bIns="50800" anchor="b">
            <a:spAutoFit/>
          </a:bodyPr>
          <a:lstStyle>
            <a:lvl1pPr>
              <a:defRPr sz="2400"/>
            </a:lvl1pPr>
          </a:lstStyle>
          <a:p>
            <a:pPr/>
            <a:fld id="{86CB4B4D-7CA3-9044-876B-883B54F8677D}" type="slidenum"/>
          </a:p>
        </p:txBody>
      </p:sp>
    </p:spTree>
  </p:cSld>
  <p:clrMap bg1="dk1" tx1="lt1" bg2="dk2" tx2="lt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Lst>
  <p:transition xmlns:p14="http://schemas.microsoft.com/office/powerpoint/2010/main" spd="med" advClick="1"/>
  <p:txStyles>
    <p:titleStyle>
      <a:lvl1pPr marL="0" marR="0" indent="0" algn="ctr" defTabSz="825500" rtl="0" latinLnBrk="0">
        <a:lnSpc>
          <a:spcPct val="100000"/>
        </a:lnSpc>
        <a:spcBef>
          <a:spcPts val="0"/>
        </a:spcBef>
        <a:spcAft>
          <a:spcPts val="0"/>
        </a:spcAft>
        <a:buClrTx/>
        <a:buSzTx/>
        <a:buFontTx/>
        <a:buNone/>
        <a:tabLst/>
        <a:defRPr b="0" baseline="0" cap="none" i="0" spc="0" strike="noStrike" sz="11200" u="none">
          <a:solidFill>
            <a:srgbClr val="FFFFFF"/>
          </a:solidFill>
          <a:uFillTx/>
          <a:latin typeface="+mn-lt"/>
          <a:ea typeface="+mn-ea"/>
          <a:cs typeface="+mn-cs"/>
          <a:sym typeface="Helvetica Light"/>
        </a:defRPr>
      </a:lvl1pPr>
      <a:lvl2pPr marL="0" marR="0" indent="0" algn="ctr" defTabSz="825500" rtl="0" latinLnBrk="0">
        <a:lnSpc>
          <a:spcPct val="100000"/>
        </a:lnSpc>
        <a:spcBef>
          <a:spcPts val="0"/>
        </a:spcBef>
        <a:spcAft>
          <a:spcPts val="0"/>
        </a:spcAft>
        <a:buClrTx/>
        <a:buSzTx/>
        <a:buFontTx/>
        <a:buNone/>
        <a:tabLst/>
        <a:defRPr b="0" baseline="0" cap="none" i="0" spc="0" strike="noStrike" sz="11200" u="none">
          <a:solidFill>
            <a:srgbClr val="FFFFFF"/>
          </a:solidFill>
          <a:uFillTx/>
          <a:latin typeface="+mn-lt"/>
          <a:ea typeface="+mn-ea"/>
          <a:cs typeface="+mn-cs"/>
          <a:sym typeface="Helvetica Light"/>
        </a:defRPr>
      </a:lvl2pPr>
      <a:lvl3pPr marL="0" marR="0" indent="0" algn="ctr" defTabSz="825500" rtl="0" latinLnBrk="0">
        <a:lnSpc>
          <a:spcPct val="100000"/>
        </a:lnSpc>
        <a:spcBef>
          <a:spcPts val="0"/>
        </a:spcBef>
        <a:spcAft>
          <a:spcPts val="0"/>
        </a:spcAft>
        <a:buClrTx/>
        <a:buSzTx/>
        <a:buFontTx/>
        <a:buNone/>
        <a:tabLst/>
        <a:defRPr b="0" baseline="0" cap="none" i="0" spc="0" strike="noStrike" sz="11200" u="none">
          <a:solidFill>
            <a:srgbClr val="FFFFFF"/>
          </a:solidFill>
          <a:uFillTx/>
          <a:latin typeface="+mn-lt"/>
          <a:ea typeface="+mn-ea"/>
          <a:cs typeface="+mn-cs"/>
          <a:sym typeface="Helvetica Light"/>
        </a:defRPr>
      </a:lvl3pPr>
      <a:lvl4pPr marL="0" marR="0" indent="0" algn="ctr" defTabSz="825500" rtl="0" latinLnBrk="0">
        <a:lnSpc>
          <a:spcPct val="100000"/>
        </a:lnSpc>
        <a:spcBef>
          <a:spcPts val="0"/>
        </a:spcBef>
        <a:spcAft>
          <a:spcPts val="0"/>
        </a:spcAft>
        <a:buClrTx/>
        <a:buSzTx/>
        <a:buFontTx/>
        <a:buNone/>
        <a:tabLst/>
        <a:defRPr b="0" baseline="0" cap="none" i="0" spc="0" strike="noStrike" sz="11200" u="none">
          <a:solidFill>
            <a:srgbClr val="FFFFFF"/>
          </a:solidFill>
          <a:uFillTx/>
          <a:latin typeface="+mn-lt"/>
          <a:ea typeface="+mn-ea"/>
          <a:cs typeface="+mn-cs"/>
          <a:sym typeface="Helvetica Light"/>
        </a:defRPr>
      </a:lvl4pPr>
      <a:lvl5pPr marL="0" marR="0" indent="0" algn="ctr" defTabSz="825500" rtl="0" latinLnBrk="0">
        <a:lnSpc>
          <a:spcPct val="100000"/>
        </a:lnSpc>
        <a:spcBef>
          <a:spcPts val="0"/>
        </a:spcBef>
        <a:spcAft>
          <a:spcPts val="0"/>
        </a:spcAft>
        <a:buClrTx/>
        <a:buSzTx/>
        <a:buFontTx/>
        <a:buNone/>
        <a:tabLst/>
        <a:defRPr b="0" baseline="0" cap="none" i="0" spc="0" strike="noStrike" sz="11200" u="none">
          <a:solidFill>
            <a:srgbClr val="FFFFFF"/>
          </a:solidFill>
          <a:uFillTx/>
          <a:latin typeface="+mn-lt"/>
          <a:ea typeface="+mn-ea"/>
          <a:cs typeface="+mn-cs"/>
          <a:sym typeface="Helvetica Light"/>
        </a:defRPr>
      </a:lvl5pPr>
      <a:lvl6pPr marL="0" marR="0" indent="0" algn="ctr" defTabSz="825500" rtl="0" latinLnBrk="0">
        <a:lnSpc>
          <a:spcPct val="100000"/>
        </a:lnSpc>
        <a:spcBef>
          <a:spcPts val="0"/>
        </a:spcBef>
        <a:spcAft>
          <a:spcPts val="0"/>
        </a:spcAft>
        <a:buClrTx/>
        <a:buSzTx/>
        <a:buFontTx/>
        <a:buNone/>
        <a:tabLst/>
        <a:defRPr b="0" baseline="0" cap="none" i="0" spc="0" strike="noStrike" sz="11200" u="none">
          <a:solidFill>
            <a:srgbClr val="FFFFFF"/>
          </a:solidFill>
          <a:uFillTx/>
          <a:latin typeface="+mn-lt"/>
          <a:ea typeface="+mn-ea"/>
          <a:cs typeface="+mn-cs"/>
          <a:sym typeface="Helvetica Light"/>
        </a:defRPr>
      </a:lvl6pPr>
      <a:lvl7pPr marL="0" marR="0" indent="0" algn="ctr" defTabSz="825500" rtl="0" latinLnBrk="0">
        <a:lnSpc>
          <a:spcPct val="100000"/>
        </a:lnSpc>
        <a:spcBef>
          <a:spcPts val="0"/>
        </a:spcBef>
        <a:spcAft>
          <a:spcPts val="0"/>
        </a:spcAft>
        <a:buClrTx/>
        <a:buSzTx/>
        <a:buFontTx/>
        <a:buNone/>
        <a:tabLst/>
        <a:defRPr b="0" baseline="0" cap="none" i="0" spc="0" strike="noStrike" sz="11200" u="none">
          <a:solidFill>
            <a:srgbClr val="FFFFFF"/>
          </a:solidFill>
          <a:uFillTx/>
          <a:latin typeface="+mn-lt"/>
          <a:ea typeface="+mn-ea"/>
          <a:cs typeface="+mn-cs"/>
          <a:sym typeface="Helvetica Light"/>
        </a:defRPr>
      </a:lvl7pPr>
      <a:lvl8pPr marL="0" marR="0" indent="0" algn="ctr" defTabSz="825500" rtl="0" latinLnBrk="0">
        <a:lnSpc>
          <a:spcPct val="100000"/>
        </a:lnSpc>
        <a:spcBef>
          <a:spcPts val="0"/>
        </a:spcBef>
        <a:spcAft>
          <a:spcPts val="0"/>
        </a:spcAft>
        <a:buClrTx/>
        <a:buSzTx/>
        <a:buFontTx/>
        <a:buNone/>
        <a:tabLst/>
        <a:defRPr b="0" baseline="0" cap="none" i="0" spc="0" strike="noStrike" sz="11200" u="none">
          <a:solidFill>
            <a:srgbClr val="FFFFFF"/>
          </a:solidFill>
          <a:uFillTx/>
          <a:latin typeface="+mn-lt"/>
          <a:ea typeface="+mn-ea"/>
          <a:cs typeface="+mn-cs"/>
          <a:sym typeface="Helvetica Light"/>
        </a:defRPr>
      </a:lvl8pPr>
      <a:lvl9pPr marL="0" marR="0" indent="0" algn="ctr" defTabSz="825500" rtl="0" latinLnBrk="0">
        <a:lnSpc>
          <a:spcPct val="100000"/>
        </a:lnSpc>
        <a:spcBef>
          <a:spcPts val="0"/>
        </a:spcBef>
        <a:spcAft>
          <a:spcPts val="0"/>
        </a:spcAft>
        <a:buClrTx/>
        <a:buSzTx/>
        <a:buFontTx/>
        <a:buNone/>
        <a:tabLst/>
        <a:defRPr b="0" baseline="0" cap="none" i="0" spc="0" strike="noStrike" sz="11200" u="none">
          <a:solidFill>
            <a:srgbClr val="FFFFFF"/>
          </a:solidFill>
          <a:uFillTx/>
          <a:latin typeface="+mn-lt"/>
          <a:ea typeface="+mn-ea"/>
          <a:cs typeface="+mn-cs"/>
          <a:sym typeface="Helvetica Light"/>
        </a:defRPr>
      </a:lvl9pPr>
    </p:titleStyle>
    <p:bodyStyle>
      <a:lvl1pPr marL="609600" marR="0" indent="-609600" algn="l" defTabSz="825500" rtl="0" latinLnBrk="0">
        <a:lnSpc>
          <a:spcPct val="100000"/>
        </a:lnSpc>
        <a:spcBef>
          <a:spcPts val="5900"/>
        </a:spcBef>
        <a:spcAft>
          <a:spcPts val="0"/>
        </a:spcAft>
        <a:buClrTx/>
        <a:buSzPct val="75000"/>
        <a:buFontTx/>
        <a:buChar char="•"/>
        <a:tabLst/>
        <a:defRPr b="0" baseline="0" cap="none" i="0" spc="0" strike="noStrike" sz="5200" u="none">
          <a:solidFill>
            <a:srgbClr val="FFFFFF"/>
          </a:solidFill>
          <a:uFillTx/>
          <a:latin typeface="+mn-lt"/>
          <a:ea typeface="+mn-ea"/>
          <a:cs typeface="+mn-cs"/>
          <a:sym typeface="Helvetica Light"/>
        </a:defRPr>
      </a:lvl1pPr>
      <a:lvl2pPr marL="1219200" marR="0" indent="-609600" algn="l" defTabSz="825500" rtl="0" latinLnBrk="0">
        <a:lnSpc>
          <a:spcPct val="100000"/>
        </a:lnSpc>
        <a:spcBef>
          <a:spcPts val="5900"/>
        </a:spcBef>
        <a:spcAft>
          <a:spcPts val="0"/>
        </a:spcAft>
        <a:buClrTx/>
        <a:buSzPct val="75000"/>
        <a:buFontTx/>
        <a:buChar char="•"/>
        <a:tabLst/>
        <a:defRPr b="0" baseline="0" cap="none" i="0" spc="0" strike="noStrike" sz="5200" u="none">
          <a:solidFill>
            <a:srgbClr val="FFFFFF"/>
          </a:solidFill>
          <a:uFillTx/>
          <a:latin typeface="+mn-lt"/>
          <a:ea typeface="+mn-ea"/>
          <a:cs typeface="+mn-cs"/>
          <a:sym typeface="Helvetica Light"/>
        </a:defRPr>
      </a:lvl2pPr>
      <a:lvl3pPr marL="1828800" marR="0" indent="-609600" algn="l" defTabSz="825500" rtl="0" latinLnBrk="0">
        <a:lnSpc>
          <a:spcPct val="100000"/>
        </a:lnSpc>
        <a:spcBef>
          <a:spcPts val="5900"/>
        </a:spcBef>
        <a:spcAft>
          <a:spcPts val="0"/>
        </a:spcAft>
        <a:buClrTx/>
        <a:buSzPct val="75000"/>
        <a:buFontTx/>
        <a:buChar char="•"/>
        <a:tabLst/>
        <a:defRPr b="0" baseline="0" cap="none" i="0" spc="0" strike="noStrike" sz="5200" u="none">
          <a:solidFill>
            <a:srgbClr val="FFFFFF"/>
          </a:solidFill>
          <a:uFillTx/>
          <a:latin typeface="+mn-lt"/>
          <a:ea typeface="+mn-ea"/>
          <a:cs typeface="+mn-cs"/>
          <a:sym typeface="Helvetica Light"/>
        </a:defRPr>
      </a:lvl3pPr>
      <a:lvl4pPr marL="2438400" marR="0" indent="-609600" algn="l" defTabSz="825500" rtl="0" latinLnBrk="0">
        <a:lnSpc>
          <a:spcPct val="100000"/>
        </a:lnSpc>
        <a:spcBef>
          <a:spcPts val="5900"/>
        </a:spcBef>
        <a:spcAft>
          <a:spcPts val="0"/>
        </a:spcAft>
        <a:buClrTx/>
        <a:buSzPct val="75000"/>
        <a:buFontTx/>
        <a:buChar char="•"/>
        <a:tabLst/>
        <a:defRPr b="0" baseline="0" cap="none" i="0" spc="0" strike="noStrike" sz="5200" u="none">
          <a:solidFill>
            <a:srgbClr val="FFFFFF"/>
          </a:solidFill>
          <a:uFillTx/>
          <a:latin typeface="+mn-lt"/>
          <a:ea typeface="+mn-ea"/>
          <a:cs typeface="+mn-cs"/>
          <a:sym typeface="Helvetica Light"/>
        </a:defRPr>
      </a:lvl4pPr>
      <a:lvl5pPr marL="3048000" marR="0" indent="-609600" algn="l" defTabSz="825500" rtl="0" latinLnBrk="0">
        <a:lnSpc>
          <a:spcPct val="100000"/>
        </a:lnSpc>
        <a:spcBef>
          <a:spcPts val="5900"/>
        </a:spcBef>
        <a:spcAft>
          <a:spcPts val="0"/>
        </a:spcAft>
        <a:buClrTx/>
        <a:buSzPct val="75000"/>
        <a:buFontTx/>
        <a:buChar char="•"/>
        <a:tabLst/>
        <a:defRPr b="0" baseline="0" cap="none" i="0" spc="0" strike="noStrike" sz="5200" u="none">
          <a:solidFill>
            <a:srgbClr val="FFFFFF"/>
          </a:solidFill>
          <a:uFillTx/>
          <a:latin typeface="+mn-lt"/>
          <a:ea typeface="+mn-ea"/>
          <a:cs typeface="+mn-cs"/>
          <a:sym typeface="Helvetica Light"/>
        </a:defRPr>
      </a:lvl5pPr>
      <a:lvl6pPr marL="3657600" marR="0" indent="-609600" algn="l" defTabSz="825500" rtl="0" latinLnBrk="0">
        <a:lnSpc>
          <a:spcPct val="100000"/>
        </a:lnSpc>
        <a:spcBef>
          <a:spcPts val="5900"/>
        </a:spcBef>
        <a:spcAft>
          <a:spcPts val="0"/>
        </a:spcAft>
        <a:buClrTx/>
        <a:buSzPct val="75000"/>
        <a:buFontTx/>
        <a:buChar char="•"/>
        <a:tabLst/>
        <a:defRPr b="0" baseline="0" cap="none" i="0" spc="0" strike="noStrike" sz="5200" u="none">
          <a:solidFill>
            <a:srgbClr val="FFFFFF"/>
          </a:solidFill>
          <a:uFillTx/>
          <a:latin typeface="+mn-lt"/>
          <a:ea typeface="+mn-ea"/>
          <a:cs typeface="+mn-cs"/>
          <a:sym typeface="Helvetica Light"/>
        </a:defRPr>
      </a:lvl6pPr>
      <a:lvl7pPr marL="4267200" marR="0" indent="-609600" algn="l" defTabSz="825500" rtl="0" latinLnBrk="0">
        <a:lnSpc>
          <a:spcPct val="100000"/>
        </a:lnSpc>
        <a:spcBef>
          <a:spcPts val="5900"/>
        </a:spcBef>
        <a:spcAft>
          <a:spcPts val="0"/>
        </a:spcAft>
        <a:buClrTx/>
        <a:buSzPct val="75000"/>
        <a:buFontTx/>
        <a:buChar char="•"/>
        <a:tabLst/>
        <a:defRPr b="0" baseline="0" cap="none" i="0" spc="0" strike="noStrike" sz="5200" u="none">
          <a:solidFill>
            <a:srgbClr val="FFFFFF"/>
          </a:solidFill>
          <a:uFillTx/>
          <a:latin typeface="+mn-lt"/>
          <a:ea typeface="+mn-ea"/>
          <a:cs typeface="+mn-cs"/>
          <a:sym typeface="Helvetica Light"/>
        </a:defRPr>
      </a:lvl7pPr>
      <a:lvl8pPr marL="4876800" marR="0" indent="-609600" algn="l" defTabSz="825500" rtl="0" latinLnBrk="0">
        <a:lnSpc>
          <a:spcPct val="100000"/>
        </a:lnSpc>
        <a:spcBef>
          <a:spcPts val="5900"/>
        </a:spcBef>
        <a:spcAft>
          <a:spcPts val="0"/>
        </a:spcAft>
        <a:buClrTx/>
        <a:buSzPct val="75000"/>
        <a:buFontTx/>
        <a:buChar char="•"/>
        <a:tabLst/>
        <a:defRPr b="0" baseline="0" cap="none" i="0" spc="0" strike="noStrike" sz="5200" u="none">
          <a:solidFill>
            <a:srgbClr val="FFFFFF"/>
          </a:solidFill>
          <a:uFillTx/>
          <a:latin typeface="+mn-lt"/>
          <a:ea typeface="+mn-ea"/>
          <a:cs typeface="+mn-cs"/>
          <a:sym typeface="Helvetica Light"/>
        </a:defRPr>
      </a:lvl8pPr>
      <a:lvl9pPr marL="5486400" marR="0" indent="-609600" algn="l" defTabSz="825500" rtl="0" latinLnBrk="0">
        <a:lnSpc>
          <a:spcPct val="100000"/>
        </a:lnSpc>
        <a:spcBef>
          <a:spcPts val="5900"/>
        </a:spcBef>
        <a:spcAft>
          <a:spcPts val="0"/>
        </a:spcAft>
        <a:buClrTx/>
        <a:buSzPct val="75000"/>
        <a:buFontTx/>
        <a:buChar char="•"/>
        <a:tabLst/>
        <a:defRPr b="0" baseline="0" cap="none" i="0" spc="0" strike="noStrike" sz="5200" u="none">
          <a:solidFill>
            <a:srgbClr val="FFFFFF"/>
          </a:solidFill>
          <a:uFillTx/>
          <a:latin typeface="+mn-lt"/>
          <a:ea typeface="+mn-ea"/>
          <a:cs typeface="+mn-cs"/>
          <a:sym typeface="Helvetica Light"/>
        </a:defRPr>
      </a:lvl9pPr>
    </p:bodyStyle>
    <p:otherStyle>
      <a:lvl1pPr marL="0" marR="0" indent="0" algn="ctr" defTabSz="8255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Light"/>
        </a:defRPr>
      </a:lvl1pPr>
      <a:lvl2pPr marL="0" marR="0" indent="228600" algn="ctr" defTabSz="8255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Light"/>
        </a:defRPr>
      </a:lvl2pPr>
      <a:lvl3pPr marL="0" marR="0" indent="457200" algn="ctr" defTabSz="8255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Light"/>
        </a:defRPr>
      </a:lvl3pPr>
      <a:lvl4pPr marL="0" marR="0" indent="685800" algn="ctr" defTabSz="8255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Light"/>
        </a:defRPr>
      </a:lvl4pPr>
      <a:lvl5pPr marL="0" marR="0" indent="914400" algn="ctr" defTabSz="8255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Light"/>
        </a:defRPr>
      </a:lvl5pPr>
      <a:lvl6pPr marL="0" marR="0" indent="1143000" algn="ctr" defTabSz="8255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Light"/>
        </a:defRPr>
      </a:lvl6pPr>
      <a:lvl7pPr marL="0" marR="0" indent="1371600" algn="ctr" defTabSz="8255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Light"/>
        </a:defRPr>
      </a:lvl7pPr>
      <a:lvl8pPr marL="0" marR="0" indent="1600200" algn="ctr" defTabSz="8255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Light"/>
        </a:defRPr>
      </a:lvl8pPr>
      <a:lvl9pPr marL="0" marR="0" indent="1828800" algn="ctr" defTabSz="8255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Light"/>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png"/></Relationships>

</file>

<file path=ppt/slides/_rels/slide10.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5.png"/><Relationship Id="rId3" Type="http://schemas.openxmlformats.org/officeDocument/2006/relationships/image" Target="../media/image6.png"/><Relationship Id="rId4" Type="http://schemas.openxmlformats.org/officeDocument/2006/relationships/image" Target="../media/image7.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8.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6.jpeg"/></Relationships>

</file>

<file path=ppt/slides/_rels/slide13.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9.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2.png"/><Relationship Id="rId3" Type="http://schemas.openxmlformats.org/officeDocument/2006/relationships/hyperlink" Target="http://www.nxgcdr.net/wh/whds/202105/t20210506_381906.html" TargetMode="External"/></Relationships>

</file>

<file path=ppt/slides/_rels/slide19.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image" Target="../media/image16.png"/></Relationships>

</file>

<file path=ppt/slides/_rels/slide23.xml.rels><?xml version="1.0" encoding="UTF-8"?>
<Relationships xmlns="http://schemas.openxmlformats.org/package/2006/relationships"><Relationship Id="rId1" Type="http://schemas.openxmlformats.org/officeDocument/2006/relationships/slideLayout" Target="../slideLayouts/slideLayout11.xml"/></Relationships>

</file>

<file path=ppt/slides/_rels/slide24.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7.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jpeg"/></Relationships>

</file>

<file path=ppt/slides/_rels/slide5.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jpeg"/><Relationship Id="rId3" Type="http://schemas.openxmlformats.org/officeDocument/2006/relationships/image" Target="../media/image4.jpeg"/></Relationships>

</file>

<file path=ppt/slides/_rels/slide7.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jpe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29" name="宽阔河流上的两名独木舟手、背景是雪山的全景照片" descr="宽阔河流上的两名独木舟手、背景是雪山的全景照片"/>
          <p:cNvPicPr>
            <a:picLocks noChangeAspect="1"/>
          </p:cNvPicPr>
          <p:nvPr>
            <p:ph type="pic" idx="21"/>
          </p:nvPr>
        </p:nvPicPr>
        <p:blipFill>
          <a:blip r:embed="rId2">
            <a:extLst/>
          </a:blip>
          <a:srcRect l="44123" t="39643" r="15786" b="27238"/>
          <a:stretch>
            <a:fillRect/>
          </a:stretch>
        </p:blipFill>
        <p:spPr>
          <a:xfrm>
            <a:off x="4883348" y="414139"/>
            <a:ext cx="14630004" cy="8264724"/>
          </a:xfrm>
          <a:prstGeom prst="rect">
            <a:avLst/>
          </a:prstGeom>
          <a:ln w="25400"/>
          <a:effectLst>
            <a:reflection blurRad="0" stA="50000" stPos="0" endA="0" endPos="40000" dist="0" dir="5400000" fadeDir="5400000" sx="100000" sy="-100000" kx="0" ky="0" algn="bl" rotWithShape="0"/>
          </a:effectLst>
        </p:spPr>
      </p:pic>
      <p:sp>
        <p:nvSpPr>
          <p:cNvPr id="130" name="非同凡想，马上就来"/>
          <p:cNvSpPr txBox="1"/>
          <p:nvPr>
            <p:ph type="body" sz="quarter" idx="1"/>
          </p:nvPr>
        </p:nvSpPr>
        <p:spPr>
          <a:prstGeom prst="rect">
            <a:avLst/>
          </a:prstGeom>
        </p:spPr>
        <p:txBody>
          <a:bodyPr/>
          <a:lstStyle>
            <a:lvl1pPr>
              <a:defRPr sz="7800"/>
            </a:lvl1pPr>
          </a:lstStyle>
          <a:p>
            <a:pPr/>
            <a:r>
              <a:t>非同凡想，马上就来</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60" name="透过双筒望远镜看雪山景的小孩" descr="透过双筒望远镜看雪山景的小孩"/>
          <p:cNvPicPr>
            <a:picLocks noChangeAspect="1"/>
          </p:cNvPicPr>
          <p:nvPr>
            <p:ph type="pic" idx="21"/>
          </p:nvPr>
        </p:nvPicPr>
        <p:blipFill>
          <a:blip r:embed="rId2">
            <a:extLst/>
          </a:blip>
          <a:srcRect l="0" t="0" r="0" b="0"/>
          <a:stretch>
            <a:fillRect/>
          </a:stretch>
        </p:blipFill>
        <p:spPr>
          <a:xfrm>
            <a:off x="13956613" y="7162800"/>
            <a:ext cx="7265773" cy="5486400"/>
          </a:xfrm>
          <a:prstGeom prst="rect">
            <a:avLst/>
          </a:prstGeom>
        </p:spPr>
      </p:pic>
      <p:pic>
        <p:nvPicPr>
          <p:cNvPr id="161" name="蓝天背景下被草地覆盖、大海环绕的小岩石岛" descr="蓝天背景下被草地覆盖、大海环绕的小岩石岛"/>
          <p:cNvPicPr>
            <a:picLocks noChangeAspect="1"/>
          </p:cNvPicPr>
          <p:nvPr>
            <p:ph type="pic" idx="22"/>
          </p:nvPr>
        </p:nvPicPr>
        <p:blipFill>
          <a:blip r:embed="rId3">
            <a:extLst/>
          </a:blip>
          <a:srcRect l="0" t="0" r="0" b="0"/>
          <a:stretch>
            <a:fillRect/>
          </a:stretch>
        </p:blipFill>
        <p:spPr>
          <a:xfrm>
            <a:off x="13478693" y="1066800"/>
            <a:ext cx="8221321" cy="5486244"/>
          </a:xfrm>
          <a:prstGeom prst="rect">
            <a:avLst/>
          </a:prstGeom>
        </p:spPr>
      </p:pic>
      <p:pic>
        <p:nvPicPr>
          <p:cNvPr id="162" name="停泊在河边码头的红船，背景是河岸上的树木和多云的蓝天" descr="停泊在河边码头的红船，背景是河岸上的树木和多云的蓝天"/>
          <p:cNvPicPr>
            <a:picLocks noChangeAspect="1"/>
          </p:cNvPicPr>
          <p:nvPr>
            <p:ph type="pic" idx="23"/>
          </p:nvPr>
        </p:nvPicPr>
        <p:blipFill>
          <a:blip r:embed="rId4">
            <a:extLst/>
          </a:blip>
          <a:srcRect l="59" t="0" r="11586" b="0"/>
          <a:stretch>
            <a:fillRect/>
          </a:stretch>
        </p:blipFill>
        <p:spPr>
          <a:xfrm>
            <a:off x="1701799" y="1071716"/>
            <a:ext cx="10185401" cy="11582401"/>
          </a:xfrm>
          <a:prstGeom prst="rect">
            <a:avLst/>
          </a:prstGeom>
        </p:spPr>
      </p:pic>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64" name="宽阔河流上的两名独木舟手、背景是雪山的全景照片" descr="宽阔河流上的两名独木舟手、背景是雪山的全景照片"/>
          <p:cNvPicPr>
            <a:picLocks noChangeAspect="1"/>
          </p:cNvPicPr>
          <p:nvPr>
            <p:ph type="pic" idx="21"/>
          </p:nvPr>
        </p:nvPicPr>
        <p:blipFill>
          <a:blip r:embed="rId2">
            <a:extLst/>
          </a:blip>
          <a:srcRect l="0" t="8339" r="0" b="8339"/>
          <a:stretch>
            <a:fillRect/>
          </a:stretch>
        </p:blipFill>
        <p:spPr>
          <a:xfrm>
            <a:off x="0" y="0"/>
            <a:ext cx="24384000" cy="13716000"/>
          </a:xfrm>
          <a:prstGeom prst="rect">
            <a:avLst/>
          </a:prstGeom>
        </p:spPr>
      </p:pic>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66" name="宽阔河流上的两名独木舟手、背景是雪山的全景照片" descr="宽阔河流上的两名独木舟手、背景是雪山的全景照片"/>
          <p:cNvPicPr>
            <a:picLocks noChangeAspect="1"/>
          </p:cNvPicPr>
          <p:nvPr>
            <p:ph type="pic" idx="21"/>
          </p:nvPr>
        </p:nvPicPr>
        <p:blipFill>
          <a:blip r:embed="rId2">
            <a:extLst/>
          </a:blip>
          <a:srcRect l="635" t="12500" r="0" b="12500"/>
          <a:stretch>
            <a:fillRect/>
          </a:stretch>
        </p:blipFill>
        <p:spPr>
          <a:xfrm>
            <a:off x="0" y="0"/>
            <a:ext cx="24228971" cy="13716000"/>
          </a:xfrm>
          <a:prstGeom prst="rect">
            <a:avLst/>
          </a:prstGeom>
        </p:spPr>
      </p:pic>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68" name="停泊在河边码头的红船，背景是河岸上的树木和多云的蓝天" descr="停泊在河边码头的红船，背景是河岸上的树木和多云的蓝天"/>
          <p:cNvPicPr>
            <a:picLocks noChangeAspect="1"/>
          </p:cNvPicPr>
          <p:nvPr>
            <p:ph type="pic" idx="21"/>
          </p:nvPr>
        </p:nvPicPr>
        <p:blipFill>
          <a:blip r:embed="rId2">
            <a:extLst/>
          </a:blip>
          <a:srcRect l="1635" t="0" r="8271" b="0"/>
          <a:stretch>
            <a:fillRect/>
          </a:stretch>
        </p:blipFill>
        <p:spPr>
          <a:xfrm>
            <a:off x="12490449" y="1060450"/>
            <a:ext cx="10223501" cy="11595100"/>
          </a:xfrm>
          <a:prstGeom prst="rect">
            <a:avLst/>
          </a:prstGeom>
        </p:spPr>
      </p:pic>
      <p:sp>
        <p:nvSpPr>
          <p:cNvPr id="169" name="挪用申请"/>
          <p:cNvSpPr txBox="1"/>
          <p:nvPr>
            <p:ph type="title"/>
          </p:nvPr>
        </p:nvSpPr>
        <p:spPr>
          <a:xfrm>
            <a:off x="1790700" y="1066800"/>
            <a:ext cx="10007600" cy="1885483"/>
          </a:xfrm>
          <a:prstGeom prst="rect">
            <a:avLst/>
          </a:prstGeom>
        </p:spPr>
        <p:txBody>
          <a:bodyPr/>
          <a:lstStyle/>
          <a:p>
            <a:pPr/>
            <a:r>
              <a:t>挪用申请</a:t>
            </a:r>
          </a:p>
        </p:txBody>
      </p:sp>
      <p:sp>
        <p:nvSpPr>
          <p:cNvPr id="170" name="为了对理念的进一步验证，我们采用实验与研发相结合，以点到面的发展。"/>
          <p:cNvSpPr txBox="1"/>
          <p:nvPr>
            <p:ph type="body" sz="half" idx="1"/>
          </p:nvPr>
        </p:nvSpPr>
        <p:spPr>
          <a:xfrm>
            <a:off x="1790700" y="3635954"/>
            <a:ext cx="10007600" cy="9025946"/>
          </a:xfrm>
          <a:prstGeom prst="rect">
            <a:avLst/>
          </a:prstGeom>
        </p:spPr>
        <p:txBody>
          <a:bodyPr/>
          <a:lstStyle>
            <a:lvl1pPr algn="l"/>
          </a:lstStyle>
          <a:p>
            <a:pPr/>
            <a:r>
              <a:t>为了对理念的进一步验证，我们采用实验与研发相结合，以点到面的发展。</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72" name="宽阔河流上的两名独木舟手、背景是雪山的全景照片" descr="宽阔河流上的两名独木舟手、背景是雪山的全景照片"/>
          <p:cNvPicPr>
            <a:picLocks noChangeAspect="1"/>
          </p:cNvPicPr>
          <p:nvPr>
            <p:ph type="pic" idx="21"/>
          </p:nvPr>
        </p:nvPicPr>
        <p:blipFill>
          <a:blip r:embed="rId2">
            <a:extLst/>
          </a:blip>
          <a:srcRect l="0" t="2733" r="0" b="34804"/>
          <a:stretch>
            <a:fillRect/>
          </a:stretch>
        </p:blipFill>
        <p:spPr>
          <a:xfrm>
            <a:off x="2921000" y="563142"/>
            <a:ext cx="18542000" cy="8318501"/>
          </a:xfrm>
          <a:prstGeom prst="rect">
            <a:avLst/>
          </a:prstGeom>
        </p:spPr>
      </p:pic>
      <p:sp>
        <p:nvSpPr>
          <p:cNvPr id="173" name="项目背景"/>
          <p:cNvSpPr txBox="1"/>
          <p:nvPr>
            <p:ph type="title"/>
          </p:nvPr>
        </p:nvSpPr>
        <p:spPr>
          <a:prstGeom prst="rect">
            <a:avLst/>
          </a:prstGeom>
        </p:spPr>
        <p:txBody>
          <a:bodyPr/>
          <a:lstStyle>
            <a:lvl1pPr defTabSz="784225">
              <a:defRPr sz="10640"/>
            </a:lvl1pPr>
          </a:lstStyle>
          <a:p>
            <a:pPr/>
            <a:r>
              <a:t>项目背景</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5" name="创意来源"/>
          <p:cNvSpPr txBox="1"/>
          <p:nvPr>
            <p:ph type="title"/>
          </p:nvPr>
        </p:nvSpPr>
        <p:spPr>
          <a:prstGeom prst="rect">
            <a:avLst/>
          </a:prstGeom>
        </p:spPr>
        <p:txBody>
          <a:bodyPr/>
          <a:lstStyle/>
          <a:p>
            <a:pPr/>
            <a:r>
              <a:t>创意来源</a:t>
            </a:r>
          </a:p>
        </p:txBody>
      </p:sp>
      <p:sp>
        <p:nvSpPr>
          <p:cNvPr id="176" name="书架上的闲置书籍。…"/>
          <p:cNvSpPr txBox="1"/>
          <p:nvPr>
            <p:ph type="body" idx="1"/>
          </p:nvPr>
        </p:nvSpPr>
        <p:spPr>
          <a:prstGeom prst="rect">
            <a:avLst/>
          </a:prstGeom>
        </p:spPr>
        <p:txBody>
          <a:bodyPr/>
          <a:lstStyle/>
          <a:p>
            <a:pPr/>
            <a:r>
              <a:t>书架上的闲置书籍。</a:t>
            </a:r>
          </a:p>
          <a:p>
            <a:pPr/>
            <a:r>
              <a:t>将书籍共享的经历。</a:t>
            </a:r>
          </a:p>
          <a:p>
            <a:pPr/>
            <a:r>
              <a:t>对阅读新书的渴望。</a:t>
            </a:r>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8" name="可行性分析"/>
          <p:cNvSpPr txBox="1"/>
          <p:nvPr>
            <p:ph type="title"/>
          </p:nvPr>
        </p:nvSpPr>
        <p:spPr>
          <a:prstGeom prst="rect">
            <a:avLst/>
          </a:prstGeom>
        </p:spPr>
        <p:txBody>
          <a:bodyPr/>
          <a:lstStyle/>
          <a:p>
            <a:pPr/>
            <a:r>
              <a:t>可行性分析</a:t>
            </a:r>
          </a:p>
        </p:txBody>
      </p:sp>
      <p:sp>
        <p:nvSpPr>
          <p:cNvPr id="179" name="产品可实现，理念需验证。…"/>
          <p:cNvSpPr txBox="1"/>
          <p:nvPr>
            <p:ph type="body" idx="1"/>
          </p:nvPr>
        </p:nvSpPr>
        <p:spPr>
          <a:prstGeom prst="rect">
            <a:avLst/>
          </a:prstGeom>
        </p:spPr>
        <p:txBody>
          <a:bodyPr/>
          <a:lstStyle/>
          <a:p>
            <a:pPr/>
            <a:r>
              <a:t>产品可实现，理念需验证。</a:t>
            </a:r>
          </a:p>
          <a:p>
            <a:pPr/>
            <a:r>
              <a:t>具有使用场景，技术融合等创新。</a:t>
            </a:r>
          </a:p>
          <a:p>
            <a:pPr/>
            <a:r>
              <a:t>发展模式可复制需验证。</a:t>
            </a:r>
          </a:p>
          <a:p>
            <a:pPr/>
            <a:r>
              <a:t>我们相信可行。</a:t>
            </a: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81" name="宽阔河流上的两名独木舟手、背景是雪山的全景照片" descr="宽阔河流上的两名独木舟手、背景是雪山的全景照片"/>
          <p:cNvPicPr>
            <a:picLocks noChangeAspect="1"/>
          </p:cNvPicPr>
          <p:nvPr>
            <p:ph type="pic" idx="21"/>
          </p:nvPr>
        </p:nvPicPr>
        <p:blipFill>
          <a:blip r:embed="rId2">
            <a:extLst/>
          </a:blip>
          <a:srcRect l="0" t="9290" r="0" b="28248"/>
          <a:stretch>
            <a:fillRect/>
          </a:stretch>
        </p:blipFill>
        <p:spPr>
          <a:xfrm>
            <a:off x="2933700" y="891704"/>
            <a:ext cx="18542000" cy="8318501"/>
          </a:xfrm>
          <a:prstGeom prst="rect">
            <a:avLst/>
          </a:prstGeom>
        </p:spPr>
      </p:pic>
      <p:sp>
        <p:nvSpPr>
          <p:cNvPr id="182" name="市场分析"/>
          <p:cNvSpPr txBox="1"/>
          <p:nvPr>
            <p:ph type="title"/>
          </p:nvPr>
        </p:nvSpPr>
        <p:spPr>
          <a:prstGeom prst="rect">
            <a:avLst/>
          </a:prstGeom>
        </p:spPr>
        <p:txBody>
          <a:bodyPr/>
          <a:lstStyle>
            <a:lvl1pPr defTabSz="784225">
              <a:defRPr sz="10640"/>
            </a:lvl1pPr>
          </a:lstStyle>
          <a:p>
            <a:pPr/>
            <a:r>
              <a:t>市场分析</a:t>
            </a:r>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84" name="停泊在河边码头的红船，背景是河岸上的树木和多云的蓝天" descr="停泊在河边码头的红船，背景是河岸上的树木和多云的蓝天"/>
          <p:cNvPicPr>
            <a:picLocks noChangeAspect="1"/>
          </p:cNvPicPr>
          <p:nvPr>
            <p:ph type="pic" idx="21"/>
          </p:nvPr>
        </p:nvPicPr>
        <p:blipFill>
          <a:blip r:embed="rId2">
            <a:extLst/>
          </a:blip>
          <a:srcRect l="20799" t="0" r="47319" b="0"/>
          <a:stretch>
            <a:fillRect/>
          </a:stretch>
        </p:blipFill>
        <p:spPr>
          <a:xfrm>
            <a:off x="12496800" y="1068296"/>
            <a:ext cx="10223500" cy="11595101"/>
          </a:xfrm>
          <a:prstGeom prst="rect">
            <a:avLst/>
          </a:prstGeom>
        </p:spPr>
      </p:pic>
      <p:sp>
        <p:nvSpPr>
          <p:cNvPr id="185" name="政策支持"/>
          <p:cNvSpPr txBox="1"/>
          <p:nvPr>
            <p:ph type="title"/>
          </p:nvPr>
        </p:nvSpPr>
        <p:spPr>
          <a:xfrm>
            <a:off x="1790700" y="1066800"/>
            <a:ext cx="10007600" cy="1828645"/>
          </a:xfrm>
          <a:prstGeom prst="rect">
            <a:avLst/>
          </a:prstGeom>
        </p:spPr>
        <p:txBody>
          <a:bodyPr/>
          <a:lstStyle/>
          <a:p>
            <a:pPr/>
            <a:r>
              <a:t>政策支持</a:t>
            </a:r>
          </a:p>
        </p:txBody>
      </p:sp>
      <p:sp>
        <p:nvSpPr>
          <p:cNvPr id="186" name="http://www.nxgcdr.net/wh/whds/202105/t20210506_381906.html 黑龙江：《黑龙江省全民阅读中长期规划（2019-2025）》…"/>
          <p:cNvSpPr txBox="1"/>
          <p:nvPr>
            <p:ph type="body" sz="half" idx="1"/>
          </p:nvPr>
        </p:nvSpPr>
        <p:spPr>
          <a:xfrm>
            <a:off x="1518791" y="3359461"/>
            <a:ext cx="10419227" cy="10486187"/>
          </a:xfrm>
          <a:prstGeom prst="rect">
            <a:avLst/>
          </a:prstGeom>
        </p:spPr>
        <p:txBody>
          <a:bodyPr/>
          <a:lstStyle/>
          <a:p>
            <a:pPr algn="l" defTabSz="341375">
              <a:lnSpc>
                <a:spcPct val="110000"/>
              </a:lnSpc>
              <a:spcBef>
                <a:spcPts val="1700"/>
              </a:spcBef>
              <a:defRPr sz="2400">
                <a:latin typeface="Avenir Next Regular"/>
                <a:ea typeface="Avenir Next Regular"/>
                <a:cs typeface="Avenir Next Regular"/>
                <a:sym typeface="Avenir Next Regular"/>
              </a:defRPr>
            </a:pPr>
            <a:r>
              <a:rPr u="sng">
                <a:hlinkClick r:id="rId3" invalidUrl="" action="" tgtFrame="" tooltip="" history="1" highlightClick="0" endSnd="0"/>
              </a:rPr>
              <a:t>http://www.nxgcdr.net/wh/whds/202105/t20210506_381906.html</a:t>
            </a:r>
            <a:br/>
            <a:r>
              <a:t>黑龙江：《黑龙江省全民阅读中长期规划（2019-2025）》</a:t>
            </a:r>
          </a:p>
          <a:p>
            <a:pPr defTabSz="438911">
              <a:spcBef>
                <a:spcPts val="1400"/>
              </a:spcBef>
              <a:defRPr sz="1727">
                <a:solidFill>
                  <a:srgbClr val="333333"/>
                </a:solidFill>
                <a:latin typeface="PingFang SC Semibold"/>
                <a:ea typeface="PingFang SC Semibold"/>
                <a:cs typeface="PingFang SC Semibold"/>
                <a:sym typeface="PingFang SC Semibold"/>
              </a:defRPr>
            </a:pPr>
            <a:r>
              <a:t>北京：《北京市全民阅读发展规划（2021~2025）》紧抓发展机遇 构建“阅读典范之城”</a:t>
            </a:r>
          </a:p>
          <a:p>
            <a:pPr defTabSz="438911">
              <a:defRPr sz="1727">
                <a:solidFill>
                  <a:srgbClr val="333333"/>
                </a:solidFill>
                <a:latin typeface="PingFang SC Semibold"/>
                <a:ea typeface="PingFang SC Semibold"/>
                <a:cs typeface="PingFang SC Semibold"/>
                <a:sym typeface="PingFang SC Semibold"/>
              </a:defRPr>
            </a:pPr>
            <a:r>
              <a:t>山西：《山西省全民阅读促进条例（草案）》建立阅读促进工作机制</a:t>
            </a:r>
          </a:p>
          <a:p>
            <a:pPr defTabSz="438911">
              <a:spcBef>
                <a:spcPts val="1400"/>
              </a:spcBef>
              <a:defRPr sz="1727">
                <a:solidFill>
                  <a:srgbClr val="333333"/>
                </a:solidFill>
                <a:latin typeface="PingFang SC Semibold"/>
                <a:ea typeface="PingFang SC Semibold"/>
                <a:cs typeface="PingFang SC Semibold"/>
                <a:sym typeface="PingFang SC Semibold"/>
              </a:defRPr>
            </a:pPr>
            <a:r>
              <a:t>内蒙古：《内蒙古自治区全民阅读中长期规划（2016~2025年）》　全力实施全民阅读六大重点工程</a:t>
            </a:r>
          </a:p>
          <a:p>
            <a:pPr defTabSz="438911">
              <a:spcBef>
                <a:spcPts val="1400"/>
              </a:spcBef>
              <a:defRPr sz="1727">
                <a:solidFill>
                  <a:srgbClr val="333333"/>
                </a:solidFill>
                <a:latin typeface="PingFang SC Semibold"/>
                <a:ea typeface="PingFang SC Semibold"/>
                <a:cs typeface="PingFang SC Semibold"/>
                <a:sym typeface="PingFang SC Semibold"/>
              </a:defRPr>
            </a:pPr>
            <a:r>
              <a:t>吉林：《吉林省全民阅读促进条例》建立健全服务保障体系 建立联席会议制度</a:t>
            </a:r>
          </a:p>
          <a:p>
            <a:pPr defTabSz="438911">
              <a:spcBef>
                <a:spcPts val="1400"/>
              </a:spcBef>
              <a:defRPr sz="1727">
                <a:solidFill>
                  <a:srgbClr val="333333"/>
                </a:solidFill>
                <a:latin typeface="PingFang SC Semibold"/>
                <a:ea typeface="PingFang SC Semibold"/>
                <a:cs typeface="PingFang SC Semibold"/>
                <a:sym typeface="PingFang SC Semibold"/>
              </a:defRPr>
            </a:pPr>
            <a:r>
              <a:t>上海：《关于促进上海全民阅读工作的实施意见》六方面体现上海品质和特色</a:t>
            </a:r>
          </a:p>
          <a:p>
            <a:pPr defTabSz="438911">
              <a:spcBef>
                <a:spcPts val="1400"/>
              </a:spcBef>
              <a:defRPr sz="1727">
                <a:solidFill>
                  <a:srgbClr val="333333"/>
                </a:solidFill>
                <a:latin typeface="PingFang SC Semibold"/>
                <a:ea typeface="PingFang SC Semibold"/>
                <a:cs typeface="PingFang SC Semibold"/>
                <a:sym typeface="PingFang SC Semibold"/>
              </a:defRPr>
            </a:pPr>
            <a:r>
              <a:t>江苏：《关于促进全民阅读的决定》十方面推动全民阅读工作常态化、制度化</a:t>
            </a:r>
          </a:p>
          <a:p>
            <a:pPr defTabSz="438911">
              <a:spcBef>
                <a:spcPts val="1400"/>
              </a:spcBef>
              <a:defRPr sz="1727">
                <a:solidFill>
                  <a:srgbClr val="333333"/>
                </a:solidFill>
                <a:latin typeface="PingFang SC Semibold"/>
                <a:ea typeface="PingFang SC Semibold"/>
                <a:cs typeface="PingFang SC Semibold"/>
                <a:sym typeface="PingFang SC Semibold"/>
              </a:defRPr>
            </a:pPr>
            <a:r>
              <a:t>浙江：《关于加快推进全民阅读建设书香浙江的意见》推动全民阅读5项重点任务</a:t>
            </a:r>
          </a:p>
          <a:p>
            <a:pPr defTabSz="438911">
              <a:spcBef>
                <a:spcPts val="1400"/>
              </a:spcBef>
              <a:defRPr sz="1727">
                <a:solidFill>
                  <a:srgbClr val="333333"/>
                </a:solidFill>
                <a:latin typeface="PingFang SC Semibold"/>
                <a:ea typeface="PingFang SC Semibold"/>
                <a:cs typeface="PingFang SC Semibold"/>
                <a:sym typeface="PingFang SC Semibold"/>
              </a:defRPr>
            </a:pPr>
            <a:r>
              <a:t>江西：《江西省推进全民阅读行动计划》六大工程21项任务推进书香赣鄱建设</a:t>
            </a:r>
          </a:p>
          <a:p>
            <a:pPr defTabSz="438911">
              <a:defRPr sz="1727">
                <a:solidFill>
                  <a:srgbClr val="333333"/>
                </a:solidFill>
                <a:latin typeface="PingFang SC Semibold"/>
                <a:ea typeface="PingFang SC Semibold"/>
                <a:cs typeface="PingFang SC Semibold"/>
                <a:sym typeface="PingFang SC Semibold"/>
              </a:defRPr>
            </a:pPr>
            <a:r>
              <a:t>山东：各地持续推动全民阅读 出台相关政策 落地相关设施</a:t>
            </a:r>
          </a:p>
          <a:p>
            <a:pPr defTabSz="438911">
              <a:spcBef>
                <a:spcPts val="1400"/>
              </a:spcBef>
              <a:defRPr sz="1727">
                <a:solidFill>
                  <a:srgbClr val="333333"/>
                </a:solidFill>
                <a:latin typeface="PingFang SC Semibold"/>
                <a:ea typeface="PingFang SC Semibold"/>
                <a:cs typeface="PingFang SC Semibold"/>
                <a:sym typeface="PingFang SC Semibold"/>
              </a:defRPr>
            </a:pPr>
            <a:r>
              <a:t>河南：《河南省人民代表大会常务委员会关于促进全民阅读的决定》　县级以上建立全民阅读指导委员会 设立全民阅读资金</a:t>
            </a:r>
          </a:p>
          <a:p>
            <a:pPr defTabSz="438911">
              <a:spcBef>
                <a:spcPts val="1400"/>
              </a:spcBef>
              <a:defRPr sz="1727">
                <a:solidFill>
                  <a:srgbClr val="333333"/>
                </a:solidFill>
                <a:latin typeface="PingFang SC Semibold"/>
                <a:ea typeface="PingFang SC Semibold"/>
                <a:cs typeface="PingFang SC Semibold"/>
                <a:sym typeface="PingFang SC Semibold"/>
              </a:defRPr>
            </a:pPr>
            <a:r>
              <a:t>湖北：《湖北省全民阅读促进办法》将全民阅读纳入国民经济和社会发展规划</a:t>
            </a:r>
          </a:p>
          <a:p>
            <a:pPr defTabSz="438911">
              <a:defRPr sz="1727">
                <a:solidFill>
                  <a:srgbClr val="333333"/>
                </a:solidFill>
                <a:latin typeface="PingFang SC Semibold"/>
                <a:ea typeface="PingFang SC Semibold"/>
                <a:cs typeface="PingFang SC Semibold"/>
                <a:sym typeface="PingFang SC Semibold"/>
              </a:defRPr>
            </a:pPr>
            <a:r>
              <a:t>广东：《广东省全民阅读促进条例》聚焦未成年人阅读 设立全民阅读月</a:t>
            </a:r>
          </a:p>
          <a:p>
            <a:pPr defTabSz="438911">
              <a:defRPr sz="1727">
                <a:solidFill>
                  <a:srgbClr val="333333"/>
                </a:solidFill>
                <a:latin typeface="PingFang SC Semibold"/>
                <a:ea typeface="PingFang SC Semibold"/>
                <a:cs typeface="PingFang SC Semibold"/>
                <a:sym typeface="PingFang SC Semibold"/>
              </a:defRPr>
            </a:pPr>
            <a:r>
              <a:t>海南：《海南省全民阅读中长期规划》6项任务六大措施保障全民阅读</a:t>
            </a:r>
          </a:p>
          <a:p>
            <a:pPr defTabSz="438911">
              <a:spcBef>
                <a:spcPts val="1400"/>
              </a:spcBef>
              <a:defRPr sz="1727">
                <a:solidFill>
                  <a:srgbClr val="333333"/>
                </a:solidFill>
                <a:latin typeface="PingFang SC Semibold"/>
                <a:ea typeface="PingFang SC Semibold"/>
                <a:cs typeface="PingFang SC Semibold"/>
                <a:sym typeface="PingFang SC Semibold"/>
              </a:defRPr>
            </a:pPr>
            <a:r>
              <a:t>重庆：《重庆市实施〈中华人民共和国公共文化服务保障法〉办法》 　 规定每年4月为重庆市全民阅读月</a:t>
            </a:r>
          </a:p>
          <a:p>
            <a:pPr defTabSz="438911">
              <a:defRPr sz="1727">
                <a:solidFill>
                  <a:srgbClr val="333333"/>
                </a:solidFill>
                <a:latin typeface="PingFang SC Semibold"/>
                <a:ea typeface="PingFang SC Semibold"/>
                <a:cs typeface="PingFang SC Semibold"/>
                <a:sym typeface="PingFang SC Semibold"/>
              </a:defRPr>
            </a:pPr>
            <a:r>
              <a:t>四川：《四川省人民代表大会常务委员会关于促进全民阅读的决定》  大力推进分类阅读服务均衡发展</a:t>
            </a:r>
            <a:endParaRPr sz="1536">
              <a:latin typeface="PingFang SC Regular"/>
              <a:ea typeface="PingFang SC Regular"/>
              <a:cs typeface="PingFang SC Regular"/>
              <a:sym typeface="PingFang SC Regular"/>
            </a:endParaRPr>
          </a:p>
          <a:p>
            <a:pPr defTabSz="438911">
              <a:spcBef>
                <a:spcPts val="1400"/>
              </a:spcBef>
              <a:defRPr sz="1727">
                <a:solidFill>
                  <a:srgbClr val="333333"/>
                </a:solidFill>
                <a:latin typeface="PingFang SC Semibold"/>
                <a:ea typeface="PingFang SC Semibold"/>
                <a:cs typeface="PingFang SC Semibold"/>
                <a:sym typeface="PingFang SC Semibold"/>
              </a:defRPr>
            </a:pPr>
            <a:r>
              <a:t>贵州：《贵州省全民阅读促进条例》明确各方职责 统筹资源分配</a:t>
            </a:r>
            <a:endParaRPr sz="1536">
              <a:latin typeface="PingFang SC Regular"/>
              <a:ea typeface="PingFang SC Regular"/>
              <a:cs typeface="PingFang SC Regular"/>
              <a:sym typeface="PingFang SC Regular"/>
            </a:endParaRPr>
          </a:p>
          <a:p>
            <a:pPr defTabSz="438911">
              <a:spcBef>
                <a:spcPts val="1400"/>
              </a:spcBef>
              <a:defRPr sz="1727">
                <a:solidFill>
                  <a:srgbClr val="333333"/>
                </a:solidFill>
                <a:latin typeface="PingFang SC Semibold"/>
                <a:ea typeface="PingFang SC Semibold"/>
                <a:cs typeface="PingFang SC Semibold"/>
                <a:sym typeface="PingFang SC Semibold"/>
              </a:defRPr>
            </a:pPr>
            <a:r>
              <a:t>云南：《云南省深入开展全民阅读实施意见》提出指导办法 规范全民阅读推广</a:t>
            </a:r>
            <a:endParaRPr sz="1536">
              <a:latin typeface="PingFang SC Regular"/>
              <a:ea typeface="PingFang SC Regular"/>
              <a:cs typeface="PingFang SC Regular"/>
              <a:sym typeface="PingFang SC Regular"/>
            </a:endParaRPr>
          </a:p>
          <a:p>
            <a:pPr defTabSz="438911">
              <a:spcBef>
                <a:spcPts val="1400"/>
              </a:spcBef>
              <a:defRPr sz="1727">
                <a:solidFill>
                  <a:srgbClr val="333333"/>
                </a:solidFill>
                <a:latin typeface="PingFang SC Semibold"/>
                <a:ea typeface="PingFang SC Semibold"/>
                <a:cs typeface="PingFang SC Semibold"/>
                <a:sym typeface="PingFang SC Semibold"/>
              </a:defRPr>
            </a:pPr>
            <a:r>
              <a:t>宁夏：《宁夏回族自治区全民阅读促进条例》西北首部省级促进全民阅读法规</a:t>
            </a:r>
            <a:endParaRPr sz="1536">
              <a:latin typeface="PingFang SC Regular"/>
              <a:ea typeface="PingFang SC Regular"/>
              <a:cs typeface="PingFang SC Regular"/>
              <a:sym typeface="PingFang SC Regular"/>
            </a:endParaRPr>
          </a:p>
          <a:p>
            <a:pPr defTabSz="438911">
              <a:spcBef>
                <a:spcPts val="1400"/>
              </a:spcBef>
              <a:defRPr sz="1727">
                <a:solidFill>
                  <a:srgbClr val="333333"/>
                </a:solidFill>
                <a:latin typeface="PingFang SC Semibold"/>
                <a:ea typeface="PingFang SC Semibold"/>
                <a:cs typeface="PingFang SC Semibold"/>
                <a:sym typeface="PingFang SC Semibold"/>
              </a:defRPr>
            </a:pPr>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8" name="市场容量及评估"/>
          <p:cNvSpPr txBox="1"/>
          <p:nvPr>
            <p:ph type="title"/>
          </p:nvPr>
        </p:nvSpPr>
        <p:spPr>
          <a:prstGeom prst="rect">
            <a:avLst/>
          </a:prstGeom>
        </p:spPr>
        <p:txBody>
          <a:bodyPr/>
          <a:lstStyle/>
          <a:p>
            <a:pPr/>
            <a:r>
              <a:t>市场容量及评估</a:t>
            </a:r>
          </a:p>
        </p:txBody>
      </p:sp>
      <p:sp>
        <p:nvSpPr>
          <p:cNvPr id="189" name="2021年全国共有3012所高等学校，按每所高校15栋宿舍楼计算共有宿舍楼45180栋。…"/>
          <p:cNvSpPr txBox="1"/>
          <p:nvPr>
            <p:ph type="body" idx="1"/>
          </p:nvPr>
        </p:nvSpPr>
        <p:spPr>
          <a:prstGeom prst="rect">
            <a:avLst/>
          </a:prstGeom>
        </p:spPr>
        <p:txBody>
          <a:bodyPr/>
          <a:lstStyle/>
          <a:p>
            <a:pPr/>
            <a:r>
              <a:t>2021年全国共有3012所高等学校，按每所高校15栋宿舍楼计算共有宿舍楼45180栋。</a:t>
            </a:r>
          </a:p>
          <a:p>
            <a:pPr/>
            <a:r>
              <a:t>按一台设备一栋宿舍楼折算市场量级过亿。（注：设备价格1w）</a:t>
            </a:r>
          </a:p>
          <a:p>
            <a:pPr/>
            <a:r>
              <a:t>该特定使用场景下的市场尚未打开，市场潜力巨大。</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2" name="麒麟阅读共享书架"/>
          <p:cNvSpPr txBox="1"/>
          <p:nvPr>
            <p:ph type="ctrTitle"/>
          </p:nvPr>
        </p:nvSpPr>
        <p:spPr>
          <a:prstGeom prst="rect">
            <a:avLst/>
          </a:prstGeom>
        </p:spPr>
        <p:txBody>
          <a:bodyPr/>
          <a:lstStyle/>
          <a:p>
            <a:pPr/>
            <a:r>
              <a:t>麒麟阅读共享书架</a:t>
            </a:r>
          </a:p>
        </p:txBody>
      </p:sp>
      <p:sp>
        <p:nvSpPr>
          <p:cNvPr id="133" name="演示文稿"/>
          <p:cNvSpPr txBox="1"/>
          <p:nvPr>
            <p:ph type="subTitle" sz="quarter" idx="1"/>
          </p:nvPr>
        </p:nvSpPr>
        <p:spPr>
          <a:prstGeom prst="rect">
            <a:avLst/>
          </a:prstGeom>
        </p:spPr>
        <p:txBody>
          <a:bodyPr/>
          <a:lstStyle/>
          <a:p>
            <a:pPr/>
            <a:r>
              <a:t>演示文稿</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1" name="目标市场"/>
          <p:cNvSpPr txBox="1"/>
          <p:nvPr>
            <p:ph type="title"/>
          </p:nvPr>
        </p:nvSpPr>
        <p:spPr>
          <a:prstGeom prst="rect">
            <a:avLst/>
          </a:prstGeom>
        </p:spPr>
        <p:txBody>
          <a:bodyPr/>
          <a:lstStyle/>
          <a:p>
            <a:pPr/>
            <a:r>
              <a:t>目标市场</a:t>
            </a:r>
          </a:p>
        </p:txBody>
      </p:sp>
      <p:sp>
        <p:nvSpPr>
          <p:cNvPr id="192" name="高校阅读公共设施配套市场…"/>
          <p:cNvSpPr txBox="1"/>
          <p:nvPr>
            <p:ph type="body" idx="1"/>
          </p:nvPr>
        </p:nvSpPr>
        <p:spPr>
          <a:prstGeom prst="rect">
            <a:avLst/>
          </a:prstGeom>
        </p:spPr>
        <p:txBody>
          <a:bodyPr/>
          <a:lstStyle/>
          <a:p>
            <a:pPr/>
            <a:r>
              <a:t>高校阅读公共设施配套市场</a:t>
            </a:r>
          </a:p>
          <a:p>
            <a:pPr/>
            <a:r>
              <a:t>城市公共设施配套市场</a:t>
            </a:r>
          </a:p>
        </p:txBody>
      </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4" name="销售渠道"/>
          <p:cNvSpPr txBox="1"/>
          <p:nvPr>
            <p:ph type="title"/>
          </p:nvPr>
        </p:nvSpPr>
        <p:spPr>
          <a:prstGeom prst="rect">
            <a:avLst/>
          </a:prstGeom>
        </p:spPr>
        <p:txBody>
          <a:bodyPr/>
          <a:lstStyle/>
          <a:p>
            <a:pPr/>
            <a:r>
              <a:t>销售渠道</a:t>
            </a:r>
          </a:p>
        </p:txBody>
      </p:sp>
      <p:sp>
        <p:nvSpPr>
          <p:cNvPr id="195" name="借助已有公共设施提供公司为主，技术入股分成35%。…"/>
          <p:cNvSpPr txBox="1"/>
          <p:nvPr>
            <p:ph type="body" idx="1"/>
          </p:nvPr>
        </p:nvSpPr>
        <p:spPr>
          <a:prstGeom prst="rect">
            <a:avLst/>
          </a:prstGeom>
        </p:spPr>
        <p:txBody>
          <a:bodyPr/>
          <a:lstStyle/>
          <a:p>
            <a:pPr/>
            <a:r>
              <a:t>借助已有公共设施提供公司为主，技术入股分成35%。</a:t>
            </a:r>
          </a:p>
          <a:p>
            <a:pPr/>
            <a:r>
              <a:t>与合作对象达成合作关系，建设阅读服务品牌。</a:t>
            </a:r>
          </a:p>
          <a:p>
            <a:pPr/>
            <a:r>
              <a:t>严格管控产品质量与销售渠道的建立。</a:t>
            </a:r>
          </a:p>
        </p:txBody>
      </p:sp>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7" name="团队成员"/>
          <p:cNvSpPr txBox="1"/>
          <p:nvPr>
            <p:ph type="title"/>
          </p:nvPr>
        </p:nvSpPr>
        <p:spPr>
          <a:prstGeom prst="rect">
            <a:avLst/>
          </a:prstGeom>
        </p:spPr>
        <p:txBody>
          <a:bodyPr/>
          <a:lstStyle>
            <a:lvl1pPr defTabSz="784225">
              <a:defRPr sz="10640"/>
            </a:lvl1pPr>
          </a:lstStyle>
          <a:p>
            <a:pPr/>
            <a:r>
              <a:t>团队成员</a:t>
            </a:r>
          </a:p>
        </p:txBody>
      </p:sp>
      <p:pic>
        <p:nvPicPr>
          <p:cNvPr id="198" name="陈梓健.png" descr="陈梓健.png"/>
          <p:cNvPicPr>
            <a:picLocks noChangeAspect="1"/>
          </p:cNvPicPr>
          <p:nvPr/>
        </p:nvPicPr>
        <p:blipFill>
          <a:blip r:embed="rId2">
            <a:extLst/>
          </a:blip>
          <a:stretch>
            <a:fillRect/>
          </a:stretch>
        </p:blipFill>
        <p:spPr>
          <a:xfrm>
            <a:off x="10617603" y="1245982"/>
            <a:ext cx="3737084" cy="3759066"/>
          </a:xfrm>
          <a:prstGeom prst="rect">
            <a:avLst/>
          </a:prstGeom>
          <a:ln w="12700">
            <a:miter lim="400000"/>
          </a:ln>
        </p:spPr>
      </p:pic>
      <p:pic>
        <p:nvPicPr>
          <p:cNvPr id="199" name="高铭康.png" descr="高铭康.png"/>
          <p:cNvPicPr>
            <a:picLocks noChangeAspect="1"/>
          </p:cNvPicPr>
          <p:nvPr/>
        </p:nvPicPr>
        <p:blipFill>
          <a:blip r:embed="rId3">
            <a:extLst/>
          </a:blip>
          <a:stretch>
            <a:fillRect/>
          </a:stretch>
        </p:blipFill>
        <p:spPr>
          <a:xfrm>
            <a:off x="14840123" y="1245982"/>
            <a:ext cx="3751331" cy="3759066"/>
          </a:xfrm>
          <a:prstGeom prst="rect">
            <a:avLst/>
          </a:prstGeom>
          <a:ln w="12700">
            <a:miter lim="400000"/>
          </a:ln>
        </p:spPr>
      </p:pic>
      <p:pic>
        <p:nvPicPr>
          <p:cNvPr id="200" name="邝何彬.png" descr="邝何彬.png"/>
          <p:cNvPicPr>
            <a:picLocks noChangeAspect="1"/>
          </p:cNvPicPr>
          <p:nvPr/>
        </p:nvPicPr>
        <p:blipFill>
          <a:blip r:embed="rId4">
            <a:extLst/>
          </a:blip>
          <a:stretch>
            <a:fillRect/>
          </a:stretch>
        </p:blipFill>
        <p:spPr>
          <a:xfrm>
            <a:off x="6331821" y="1214164"/>
            <a:ext cx="3800346" cy="3822701"/>
          </a:xfrm>
          <a:prstGeom prst="rect">
            <a:avLst/>
          </a:prstGeom>
          <a:ln w="12700">
            <a:miter lim="400000"/>
          </a:ln>
        </p:spPr>
      </p:pic>
      <p:pic>
        <p:nvPicPr>
          <p:cNvPr id="201" name="徐泽宇.png" descr="徐泽宇.png"/>
          <p:cNvPicPr>
            <a:picLocks noChangeAspect="1"/>
          </p:cNvPicPr>
          <p:nvPr/>
        </p:nvPicPr>
        <p:blipFill>
          <a:blip r:embed="rId5">
            <a:extLst/>
          </a:blip>
          <a:stretch>
            <a:fillRect/>
          </a:stretch>
        </p:blipFill>
        <p:spPr>
          <a:xfrm>
            <a:off x="1988311" y="1214164"/>
            <a:ext cx="3810001" cy="3822701"/>
          </a:xfrm>
          <a:prstGeom prst="rect">
            <a:avLst/>
          </a:prstGeom>
          <a:ln w="12700">
            <a:miter lim="400000"/>
          </a:ln>
        </p:spPr>
      </p:pic>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aphicFrame>
        <p:nvGraphicFramePr>
          <p:cNvPr id="203" name="表格"/>
          <p:cNvGraphicFramePr/>
          <p:nvPr/>
        </p:nvGraphicFramePr>
        <p:xfrm>
          <a:off x="2387600" y="1790700"/>
          <a:ext cx="19621500" cy="10147300"/>
        </p:xfrm>
        <a:graphic xmlns:a="http://schemas.openxmlformats.org/drawingml/2006/main">
          <a:graphicData uri="http://schemas.openxmlformats.org/drawingml/2006/table">
            <a:tbl>
              <a:tblPr firstCol="0" firstRow="1" lastCol="0" lastRow="0" bandCol="0" bandRow="0" rtl="0">
                <a:tableStyleId>{4C3C2611-4C71-4FC5-86AE-919BDF0F9419}</a:tableStyleId>
              </a:tblPr>
              <a:tblGrid>
                <a:gridCol w="4902200"/>
                <a:gridCol w="4902200"/>
                <a:gridCol w="4902200"/>
                <a:gridCol w="4902200"/>
              </a:tblGrid>
              <a:tr h="1126066">
                <a:tc>
                  <a:txBody>
                    <a:bodyPr/>
                    <a:lstStyle/>
                    <a:p>
                      <a:pPr defTabSz="914400">
                        <a:defRPr sz="1800">
                          <a:solidFill>
                            <a:srgbClr val="000000"/>
                          </a:solidFill>
                        </a:defRPr>
                      </a:pPr>
                      <a:r>
                        <a:rPr sz="5000">
                          <a:solidFill>
                            <a:srgbClr val="FFFFFF"/>
                          </a:solidFill>
                        </a:rPr>
                        <a:t>姓名</a:t>
                      </a:r>
                    </a:p>
                  </a:txBody>
                  <a:tcPr marL="50800" marR="50800" marT="50800" marB="50800" anchor="ctr" anchorCtr="0" horzOverflow="overflow"/>
                </a:tc>
                <a:tc>
                  <a:txBody>
                    <a:bodyPr/>
                    <a:lstStyle/>
                    <a:p>
                      <a:pPr defTabSz="914400">
                        <a:defRPr sz="1800">
                          <a:solidFill>
                            <a:srgbClr val="000000"/>
                          </a:solidFill>
                        </a:defRPr>
                      </a:pPr>
                      <a:r>
                        <a:rPr sz="5000">
                          <a:solidFill>
                            <a:srgbClr val="FFFFFF"/>
                          </a:solidFill>
                        </a:rPr>
                        <a:t>学号</a:t>
                      </a:r>
                    </a:p>
                  </a:txBody>
                  <a:tcPr marL="50800" marR="50800" marT="50800" marB="50800" anchor="ctr" anchorCtr="0" horzOverflow="overflow"/>
                </a:tc>
                <a:tc>
                  <a:txBody>
                    <a:bodyPr/>
                    <a:lstStyle/>
                    <a:p>
                      <a:pPr defTabSz="914400">
                        <a:defRPr sz="1800">
                          <a:solidFill>
                            <a:srgbClr val="000000"/>
                          </a:solidFill>
                        </a:defRPr>
                      </a:pPr>
                      <a:r>
                        <a:rPr sz="5000">
                          <a:solidFill>
                            <a:srgbClr val="FFFFFF"/>
                          </a:solidFill>
                        </a:rPr>
                        <a:t>学院</a:t>
                      </a:r>
                    </a:p>
                  </a:txBody>
                  <a:tcPr marL="50800" marR="50800" marT="50800" marB="50800" anchor="ctr" anchorCtr="0" horzOverflow="overflow"/>
                </a:tc>
                <a:tc>
                  <a:txBody>
                    <a:bodyPr/>
                    <a:lstStyle/>
                    <a:p>
                      <a:pPr defTabSz="914400">
                        <a:defRPr sz="1800">
                          <a:solidFill>
                            <a:srgbClr val="000000"/>
                          </a:solidFill>
                        </a:defRPr>
                      </a:pPr>
                      <a:r>
                        <a:rPr sz="5000">
                          <a:solidFill>
                            <a:srgbClr val="FFFFFF"/>
                          </a:solidFill>
                        </a:rPr>
                        <a:t>负责</a:t>
                      </a:r>
                    </a:p>
                  </a:txBody>
                  <a:tcPr marL="50800" marR="50800" marT="50800" marB="50800" anchor="ctr" anchorCtr="0" horzOverflow="overflow"/>
                </a:tc>
              </a:tr>
              <a:tr h="1126066">
                <a:tc>
                  <a:txBody>
                    <a:bodyPr/>
                    <a:lstStyle/>
                    <a:p>
                      <a:pPr defTabSz="914400">
                        <a:defRPr sz="1800">
                          <a:solidFill>
                            <a:srgbClr val="000000"/>
                          </a:solidFill>
                        </a:defRPr>
                      </a:pPr>
                      <a:r>
                        <a:rPr sz="5000">
                          <a:solidFill>
                            <a:srgbClr val="FFFFFF"/>
                          </a:solidFill>
                        </a:rPr>
                        <a:t>徐泽宇</a:t>
                      </a:r>
                    </a:p>
                  </a:txBody>
                  <a:tcPr marL="50800" marR="50800" marT="50800" marB="50800" anchor="ctr" anchorCtr="0" horzOverflow="overflow"/>
                </a:tc>
                <a:tc>
                  <a:txBody>
                    <a:bodyPr/>
                    <a:lstStyle/>
                    <a:p>
                      <a:pPr defTabSz="914400">
                        <a:defRPr sz="1800">
                          <a:solidFill>
                            <a:srgbClr val="000000"/>
                          </a:solidFill>
                        </a:defRPr>
                      </a:pPr>
                      <a:r>
                        <a:rPr sz="5000">
                          <a:solidFill>
                            <a:srgbClr val="FFFFFF"/>
                          </a:solidFill>
                        </a:rPr>
                        <a:t>20201483</a:t>
                      </a:r>
                    </a:p>
                  </a:txBody>
                  <a:tcPr marL="50800" marR="50800" marT="50800" marB="50800" anchor="ctr" anchorCtr="0" horzOverflow="overflow"/>
                </a:tc>
                <a:tc>
                  <a:txBody>
                    <a:bodyPr/>
                    <a:lstStyle/>
                    <a:p>
                      <a:pPr defTabSz="914400">
                        <a:defRPr sz="1800">
                          <a:solidFill>
                            <a:srgbClr val="000000"/>
                          </a:solidFill>
                        </a:defRPr>
                      </a:pPr>
                      <a:r>
                        <a:rPr sz="5000">
                          <a:solidFill>
                            <a:srgbClr val="FFFFFF"/>
                          </a:solidFill>
                        </a:rPr>
                        <a:t>电子工程</a:t>
                      </a:r>
                    </a:p>
                  </a:txBody>
                  <a:tcPr marL="50800" marR="50800" marT="50800" marB="50800" anchor="ctr" anchorCtr="0" horzOverflow="overflow"/>
                </a:tc>
                <a:tc>
                  <a:txBody>
                    <a:bodyPr/>
                    <a:lstStyle/>
                    <a:p>
                      <a:pPr defTabSz="914400">
                        <a:defRPr sz="1800">
                          <a:solidFill>
                            <a:srgbClr val="000000"/>
                          </a:solidFill>
                        </a:defRPr>
                      </a:pPr>
                      <a:r>
                        <a:rPr sz="5000">
                          <a:solidFill>
                            <a:srgbClr val="FFFFFF"/>
                          </a:solidFill>
                        </a:rPr>
                        <a:t>项目负责人</a:t>
                      </a:r>
                    </a:p>
                  </a:txBody>
                  <a:tcPr marL="50800" marR="50800" marT="50800" marB="50800" anchor="ctr" anchorCtr="0" horzOverflow="overflow"/>
                </a:tc>
              </a:tr>
              <a:tr h="1126066">
                <a:tc>
                  <a:txBody>
                    <a:bodyPr/>
                    <a:lstStyle/>
                    <a:p>
                      <a:pPr defTabSz="914400">
                        <a:defRPr sz="1800">
                          <a:solidFill>
                            <a:srgbClr val="000000"/>
                          </a:solidFill>
                        </a:defRPr>
                      </a:pPr>
                      <a:r>
                        <a:rPr sz="5000">
                          <a:solidFill>
                            <a:srgbClr val="FFFFFF"/>
                          </a:solidFill>
                        </a:rPr>
                        <a:t>陈梓健</a:t>
                      </a:r>
                    </a:p>
                  </a:txBody>
                  <a:tcPr marL="50800" marR="50800" marT="50800" marB="50800" anchor="ctr" anchorCtr="0" horzOverflow="overflow"/>
                </a:tc>
                <a:tc>
                  <a:txBody>
                    <a:bodyPr/>
                    <a:lstStyle/>
                    <a:p>
                      <a:pPr defTabSz="914400">
                        <a:defRPr sz="1800">
                          <a:solidFill>
                            <a:srgbClr val="000000"/>
                          </a:solidFill>
                        </a:defRPr>
                      </a:pPr>
                      <a:r>
                        <a:rPr sz="5000">
                          <a:solidFill>
                            <a:srgbClr val="FFFFFF"/>
                          </a:solidFill>
                        </a:rPr>
                        <a:t>20201485</a:t>
                      </a:r>
                    </a:p>
                  </a:txBody>
                  <a:tcPr marL="50800" marR="50800" marT="50800" marB="50800" anchor="ctr" anchorCtr="0" horzOverflow="overflow"/>
                </a:tc>
                <a:tc>
                  <a:txBody>
                    <a:bodyPr/>
                    <a:lstStyle/>
                    <a:p>
                      <a:pPr defTabSz="914400">
                        <a:defRPr sz="1800">
                          <a:solidFill>
                            <a:srgbClr val="000000"/>
                          </a:solidFill>
                        </a:defRPr>
                      </a:pPr>
                      <a:r>
                        <a:rPr sz="5000">
                          <a:solidFill>
                            <a:srgbClr val="FFFFFF"/>
                          </a:solidFill>
                        </a:rPr>
                        <a:t>电子工程</a:t>
                      </a:r>
                    </a:p>
                  </a:txBody>
                  <a:tcPr marL="50800" marR="50800" marT="50800" marB="50800" anchor="ctr" anchorCtr="0" horzOverflow="overflow"/>
                </a:tc>
                <a:tc>
                  <a:txBody>
                    <a:bodyPr/>
                    <a:lstStyle/>
                    <a:p>
                      <a:pPr defTabSz="914400">
                        <a:defRPr sz="1800">
                          <a:solidFill>
                            <a:srgbClr val="000000"/>
                          </a:solidFill>
                        </a:defRPr>
                      </a:pPr>
                      <a:r>
                        <a:rPr sz="5000">
                          <a:solidFill>
                            <a:srgbClr val="FFFFFF"/>
                          </a:solidFill>
                        </a:rPr>
                        <a:t>研发</a:t>
                      </a:r>
                    </a:p>
                  </a:txBody>
                  <a:tcPr marL="50800" marR="50800" marT="50800" marB="50800" anchor="ctr" anchorCtr="0" horzOverflow="overflow"/>
                </a:tc>
              </a:tr>
              <a:tr h="1126066">
                <a:tc>
                  <a:txBody>
                    <a:bodyPr/>
                    <a:lstStyle/>
                    <a:p>
                      <a:pPr defTabSz="914400">
                        <a:defRPr sz="1800">
                          <a:solidFill>
                            <a:srgbClr val="000000"/>
                          </a:solidFill>
                        </a:defRPr>
                      </a:pPr>
                      <a:r>
                        <a:rPr sz="5000">
                          <a:solidFill>
                            <a:srgbClr val="FFFFFF"/>
                          </a:solidFill>
                        </a:rPr>
                        <a:t>冯楠</a:t>
                      </a:r>
                    </a:p>
                  </a:txBody>
                  <a:tcPr marL="50800" marR="50800" marT="50800" marB="50800" anchor="ctr" anchorCtr="0" horzOverflow="overflow"/>
                </a:tc>
                <a:tc>
                  <a:txBody>
                    <a:bodyPr/>
                    <a:lstStyle/>
                    <a:p>
                      <a:pPr defTabSz="914400">
                        <a:defRPr sz="1800">
                          <a:solidFill>
                            <a:srgbClr val="000000"/>
                          </a:solidFill>
                        </a:defRPr>
                      </a:pPr>
                      <a:r>
                        <a:rPr sz="5000">
                          <a:solidFill>
                            <a:srgbClr val="FFFFFF"/>
                          </a:solidFill>
                        </a:rPr>
                        <a:t>20201888</a:t>
                      </a:r>
                    </a:p>
                  </a:txBody>
                  <a:tcPr marL="50800" marR="50800" marT="50800" marB="50800" anchor="ctr" anchorCtr="0" horzOverflow="overflow"/>
                </a:tc>
                <a:tc>
                  <a:txBody>
                    <a:bodyPr/>
                    <a:lstStyle/>
                    <a:p>
                      <a:pPr defTabSz="914400">
                        <a:defRPr sz="1800">
                          <a:solidFill>
                            <a:srgbClr val="000000"/>
                          </a:solidFill>
                        </a:defRPr>
                      </a:pPr>
                      <a:r>
                        <a:rPr sz="5000">
                          <a:solidFill>
                            <a:srgbClr val="FFFFFF"/>
                          </a:solidFill>
                        </a:rPr>
                        <a:t>电子工程</a:t>
                      </a:r>
                    </a:p>
                  </a:txBody>
                  <a:tcPr marL="50800" marR="50800" marT="50800" marB="50800" anchor="ctr" anchorCtr="0" horzOverflow="overflow"/>
                </a:tc>
                <a:tc>
                  <a:txBody>
                    <a:bodyPr/>
                    <a:lstStyle/>
                    <a:p>
                      <a:pPr defTabSz="914400">
                        <a:defRPr sz="1800">
                          <a:solidFill>
                            <a:srgbClr val="000000"/>
                          </a:solidFill>
                        </a:defRPr>
                      </a:pPr>
                      <a:r>
                        <a:rPr sz="5000">
                          <a:solidFill>
                            <a:srgbClr val="FFFFFF"/>
                          </a:solidFill>
                        </a:rPr>
                        <a:t>研发</a:t>
                      </a:r>
                    </a:p>
                  </a:txBody>
                  <a:tcPr marL="50800" marR="50800" marT="50800" marB="50800" anchor="ctr" anchorCtr="0" horzOverflow="overflow"/>
                </a:tc>
              </a:tr>
              <a:tr h="1126066">
                <a:tc>
                  <a:txBody>
                    <a:bodyPr/>
                    <a:lstStyle/>
                    <a:p>
                      <a:pPr defTabSz="914400">
                        <a:defRPr sz="1800">
                          <a:solidFill>
                            <a:srgbClr val="000000"/>
                          </a:solidFill>
                        </a:defRPr>
                      </a:pPr>
                      <a:r>
                        <a:rPr sz="5000">
                          <a:solidFill>
                            <a:srgbClr val="FFFFFF"/>
                          </a:solidFill>
                        </a:rPr>
                        <a:t>邝何彬</a:t>
                      </a:r>
                    </a:p>
                  </a:txBody>
                  <a:tcPr marL="50800" marR="50800" marT="50800" marB="50800" anchor="ctr" anchorCtr="0" horzOverflow="overflow"/>
                </a:tc>
                <a:tc>
                  <a:txBody>
                    <a:bodyPr/>
                    <a:lstStyle/>
                    <a:p>
                      <a:pPr defTabSz="914400">
                        <a:defRPr sz="1800">
                          <a:solidFill>
                            <a:srgbClr val="000000"/>
                          </a:solidFill>
                        </a:defRPr>
                      </a:pPr>
                      <a:r>
                        <a:rPr sz="5000">
                          <a:solidFill>
                            <a:srgbClr val="FFFFFF"/>
                          </a:solidFill>
                        </a:rPr>
                        <a:t>20201489</a:t>
                      </a:r>
                    </a:p>
                  </a:txBody>
                  <a:tcPr marL="50800" marR="50800" marT="50800" marB="50800" anchor="ctr" anchorCtr="0" horzOverflow="overflow"/>
                </a:tc>
                <a:tc>
                  <a:txBody>
                    <a:bodyPr/>
                    <a:lstStyle/>
                    <a:p>
                      <a:pPr defTabSz="914400">
                        <a:defRPr sz="1800">
                          <a:solidFill>
                            <a:srgbClr val="000000"/>
                          </a:solidFill>
                        </a:defRPr>
                      </a:pPr>
                      <a:r>
                        <a:rPr sz="5000">
                          <a:solidFill>
                            <a:srgbClr val="FFFFFF"/>
                          </a:solidFill>
                        </a:rPr>
                        <a:t>电子工程</a:t>
                      </a:r>
                    </a:p>
                  </a:txBody>
                  <a:tcPr marL="50800" marR="50800" marT="50800" marB="50800" anchor="ctr" anchorCtr="0" horzOverflow="overflow"/>
                </a:tc>
                <a:tc>
                  <a:txBody>
                    <a:bodyPr/>
                    <a:lstStyle/>
                    <a:p>
                      <a:pPr defTabSz="914400">
                        <a:defRPr sz="1800">
                          <a:solidFill>
                            <a:srgbClr val="000000"/>
                          </a:solidFill>
                        </a:defRPr>
                      </a:pPr>
                      <a:r>
                        <a:rPr sz="5000">
                          <a:solidFill>
                            <a:srgbClr val="FFFFFF"/>
                          </a:solidFill>
                        </a:rPr>
                        <a:t>研发</a:t>
                      </a:r>
                    </a:p>
                  </a:txBody>
                  <a:tcPr marL="50800" marR="50800" marT="50800" marB="50800" anchor="ctr" anchorCtr="0" horzOverflow="overflow"/>
                </a:tc>
              </a:tr>
              <a:tr h="1126066">
                <a:tc>
                  <a:txBody>
                    <a:bodyPr/>
                    <a:lstStyle/>
                    <a:p>
                      <a:pPr defTabSz="914400">
                        <a:defRPr sz="1800">
                          <a:solidFill>
                            <a:srgbClr val="000000"/>
                          </a:solidFill>
                        </a:defRPr>
                      </a:pPr>
                      <a:r>
                        <a:rPr sz="5000">
                          <a:solidFill>
                            <a:srgbClr val="FFFFFF"/>
                          </a:solidFill>
                        </a:rPr>
                        <a:t>孙铭科</a:t>
                      </a:r>
                    </a:p>
                  </a:txBody>
                  <a:tcPr marL="50800" marR="50800" marT="50800" marB="50800" anchor="ctr" anchorCtr="0" horzOverflow="overflow"/>
                </a:tc>
                <a:tc>
                  <a:txBody>
                    <a:bodyPr/>
                    <a:lstStyle/>
                    <a:p>
                      <a:pPr defTabSz="914400">
                        <a:defRPr sz="1800">
                          <a:solidFill>
                            <a:srgbClr val="000000"/>
                          </a:solidFill>
                        </a:defRPr>
                      </a:pPr>
                      <a:r>
                        <a:rPr sz="5000">
                          <a:solidFill>
                            <a:srgbClr val="FFFFFF"/>
                          </a:solidFill>
                        </a:rPr>
                        <a:t>20201484</a:t>
                      </a:r>
                    </a:p>
                  </a:txBody>
                  <a:tcPr marL="50800" marR="50800" marT="50800" marB="50800" anchor="ctr" anchorCtr="0" horzOverflow="overflow"/>
                </a:tc>
                <a:tc>
                  <a:txBody>
                    <a:bodyPr/>
                    <a:lstStyle/>
                    <a:p>
                      <a:pPr defTabSz="914400">
                        <a:defRPr sz="1800">
                          <a:solidFill>
                            <a:srgbClr val="000000"/>
                          </a:solidFill>
                        </a:defRPr>
                      </a:pPr>
                      <a:r>
                        <a:rPr sz="5000">
                          <a:solidFill>
                            <a:srgbClr val="FFFFFF"/>
                          </a:solidFill>
                        </a:rPr>
                        <a:t>电子工程</a:t>
                      </a:r>
                    </a:p>
                  </a:txBody>
                  <a:tcPr marL="50800" marR="50800" marT="50800" marB="50800" anchor="ctr" anchorCtr="0" horzOverflow="overflow"/>
                </a:tc>
                <a:tc>
                  <a:txBody>
                    <a:bodyPr/>
                    <a:lstStyle/>
                    <a:p>
                      <a:pPr defTabSz="914400">
                        <a:defRPr sz="1800">
                          <a:solidFill>
                            <a:srgbClr val="000000"/>
                          </a:solidFill>
                        </a:defRPr>
                      </a:pPr>
                      <a:r>
                        <a:rPr sz="5000">
                          <a:solidFill>
                            <a:srgbClr val="FFFFFF"/>
                          </a:solidFill>
                        </a:rPr>
                        <a:t>研发</a:t>
                      </a:r>
                    </a:p>
                  </a:txBody>
                  <a:tcPr marL="50800" marR="50800" marT="50800" marB="50800" anchor="ctr" anchorCtr="0" horzOverflow="overflow"/>
                </a:tc>
              </a:tr>
              <a:tr h="1126066">
                <a:tc>
                  <a:txBody>
                    <a:bodyPr/>
                    <a:lstStyle/>
                    <a:p>
                      <a:pPr defTabSz="914400">
                        <a:defRPr sz="1800">
                          <a:solidFill>
                            <a:srgbClr val="000000"/>
                          </a:solidFill>
                        </a:defRPr>
                      </a:pPr>
                      <a:r>
                        <a:rPr sz="5000">
                          <a:solidFill>
                            <a:srgbClr val="FFFFFF"/>
                          </a:solidFill>
                        </a:rPr>
                        <a:t>孙相蕊</a:t>
                      </a:r>
                    </a:p>
                  </a:txBody>
                  <a:tcPr marL="50800" marR="50800" marT="50800" marB="50800" anchor="ctr" anchorCtr="0" horzOverflow="overflow"/>
                </a:tc>
                <a:tc>
                  <a:txBody>
                    <a:bodyPr/>
                    <a:lstStyle/>
                    <a:p>
                      <a:pPr defTabSz="914400">
                        <a:defRPr sz="1800">
                          <a:solidFill>
                            <a:srgbClr val="000000"/>
                          </a:solidFill>
                        </a:defRPr>
                      </a:pPr>
                      <a:r>
                        <a:rPr sz="5000">
                          <a:solidFill>
                            <a:srgbClr val="FFFFFF"/>
                          </a:solidFill>
                        </a:rPr>
                        <a:t>20211757</a:t>
                      </a:r>
                    </a:p>
                  </a:txBody>
                  <a:tcPr marL="50800" marR="50800" marT="50800" marB="50800" anchor="ctr" anchorCtr="0" horzOverflow="overflow"/>
                </a:tc>
                <a:tc>
                  <a:txBody>
                    <a:bodyPr/>
                    <a:lstStyle/>
                    <a:p>
                      <a:pPr defTabSz="914400">
                        <a:defRPr sz="1800">
                          <a:solidFill>
                            <a:srgbClr val="000000"/>
                          </a:solidFill>
                        </a:defRPr>
                      </a:pPr>
                      <a:r>
                        <a:rPr sz="5000">
                          <a:solidFill>
                            <a:srgbClr val="FFFFFF"/>
                          </a:solidFill>
                        </a:rPr>
                        <a:t>化学</a:t>
                      </a:r>
                    </a:p>
                  </a:txBody>
                  <a:tcPr marL="50800" marR="50800" marT="50800" marB="50800" anchor="ctr" anchorCtr="0" horzOverflow="overflow"/>
                </a:tc>
                <a:tc>
                  <a:txBody>
                    <a:bodyPr/>
                    <a:lstStyle/>
                    <a:p>
                      <a:pPr defTabSz="914400">
                        <a:defRPr sz="1800">
                          <a:solidFill>
                            <a:srgbClr val="000000"/>
                          </a:solidFill>
                        </a:defRPr>
                      </a:pPr>
                      <a:r>
                        <a:rPr sz="5000">
                          <a:solidFill>
                            <a:srgbClr val="FFFFFF"/>
                          </a:solidFill>
                        </a:rPr>
                        <a:t>创意</a:t>
                      </a:r>
                    </a:p>
                  </a:txBody>
                  <a:tcPr marL="50800" marR="50800" marT="50800" marB="50800" anchor="ctr" anchorCtr="0" horzOverflow="overflow"/>
                </a:tc>
              </a:tr>
              <a:tr h="1126066">
                <a:tc>
                  <a:txBody>
                    <a:bodyPr/>
                    <a:lstStyle/>
                    <a:p>
                      <a:pPr defTabSz="914400">
                        <a:defRPr sz="1800">
                          <a:solidFill>
                            <a:srgbClr val="000000"/>
                          </a:solidFill>
                        </a:defRPr>
                      </a:pPr>
                      <a:r>
                        <a:rPr sz="5000">
                          <a:solidFill>
                            <a:srgbClr val="FFFFFF"/>
                          </a:solidFill>
                        </a:rPr>
                        <a:t>郑春睿</a:t>
                      </a:r>
                    </a:p>
                  </a:txBody>
                  <a:tcPr marL="50800" marR="50800" marT="50800" marB="50800" anchor="ctr" anchorCtr="0" horzOverflow="overflow"/>
                </a:tc>
                <a:tc>
                  <a:txBody>
                    <a:bodyPr/>
                    <a:lstStyle/>
                    <a:p>
                      <a:pPr defTabSz="914400">
                        <a:defRPr sz="1800">
                          <a:solidFill>
                            <a:srgbClr val="000000"/>
                          </a:solidFill>
                        </a:defRPr>
                      </a:pPr>
                      <a:r>
                        <a:rPr sz="5000">
                          <a:solidFill>
                            <a:srgbClr val="FFFFFF"/>
                          </a:solidFill>
                        </a:rPr>
                        <a:t>20201094</a:t>
                      </a:r>
                    </a:p>
                  </a:txBody>
                  <a:tcPr marL="50800" marR="50800" marT="50800" marB="50800" anchor="ctr" anchorCtr="0" horzOverflow="overflow"/>
                </a:tc>
                <a:tc>
                  <a:txBody>
                    <a:bodyPr/>
                    <a:lstStyle/>
                    <a:p>
                      <a:pPr defTabSz="914400">
                        <a:defRPr sz="1800">
                          <a:solidFill>
                            <a:srgbClr val="000000"/>
                          </a:solidFill>
                        </a:defRPr>
                      </a:pPr>
                      <a:r>
                        <a:rPr sz="5000">
                          <a:solidFill>
                            <a:srgbClr val="FFFFFF"/>
                          </a:solidFill>
                        </a:rPr>
                        <a:t>电子工程</a:t>
                      </a:r>
                    </a:p>
                  </a:txBody>
                  <a:tcPr marL="50800" marR="50800" marT="50800" marB="50800" anchor="ctr" anchorCtr="0" horzOverflow="overflow"/>
                </a:tc>
                <a:tc>
                  <a:txBody>
                    <a:bodyPr/>
                    <a:lstStyle/>
                    <a:p>
                      <a:pPr defTabSz="914400">
                        <a:defRPr sz="1800">
                          <a:solidFill>
                            <a:srgbClr val="000000"/>
                          </a:solidFill>
                        </a:defRPr>
                      </a:pPr>
                      <a:r>
                        <a:rPr sz="5000">
                          <a:solidFill>
                            <a:srgbClr val="FFFFFF"/>
                          </a:solidFill>
                        </a:rPr>
                        <a:t>研发</a:t>
                      </a:r>
                    </a:p>
                  </a:txBody>
                  <a:tcPr marL="50800" marR="50800" marT="50800" marB="50800" anchor="ctr" anchorCtr="0" horzOverflow="overflow"/>
                </a:tc>
              </a:tr>
              <a:tr h="1126066">
                <a:tc>
                  <a:txBody>
                    <a:bodyPr/>
                    <a:lstStyle/>
                    <a:p>
                      <a:pPr defTabSz="914400">
                        <a:defRPr sz="1800">
                          <a:solidFill>
                            <a:srgbClr val="000000"/>
                          </a:solidFill>
                        </a:defRPr>
                      </a:pPr>
                      <a:r>
                        <a:rPr sz="5000">
                          <a:solidFill>
                            <a:srgbClr val="FFFFFF"/>
                          </a:solidFill>
                        </a:rPr>
                        <a:t>钟佳怡</a:t>
                      </a:r>
                    </a:p>
                  </a:txBody>
                  <a:tcPr marL="50800" marR="50800" marT="50800" marB="50800" anchor="ctr" anchorCtr="0" horzOverflow="overflow"/>
                </a:tc>
                <a:tc>
                  <a:txBody>
                    <a:bodyPr/>
                    <a:lstStyle/>
                    <a:p>
                      <a:pPr defTabSz="914400">
                        <a:defRPr sz="1800">
                          <a:solidFill>
                            <a:srgbClr val="000000"/>
                          </a:solidFill>
                        </a:defRPr>
                      </a:pPr>
                      <a:r>
                        <a:rPr sz="5000">
                          <a:solidFill>
                            <a:srgbClr val="FFFFFF"/>
                          </a:solidFill>
                        </a:rPr>
                        <a:t>20210528</a:t>
                      </a:r>
                    </a:p>
                  </a:txBody>
                  <a:tcPr marL="50800" marR="50800" marT="50800" marB="50800" anchor="ctr" anchorCtr="0" horzOverflow="overflow"/>
                </a:tc>
                <a:tc>
                  <a:txBody>
                    <a:bodyPr/>
                    <a:lstStyle/>
                    <a:p>
                      <a:pPr defTabSz="914400">
                        <a:defRPr sz="1800">
                          <a:solidFill>
                            <a:srgbClr val="000000"/>
                          </a:solidFill>
                        </a:defRPr>
                      </a:pPr>
                      <a:r>
                        <a:rPr sz="5000">
                          <a:solidFill>
                            <a:srgbClr val="FFFFFF"/>
                          </a:solidFill>
                        </a:rPr>
                        <a:t>艺术</a:t>
                      </a:r>
                    </a:p>
                  </a:txBody>
                  <a:tcPr marL="50800" marR="50800" marT="50800" marB="50800" anchor="ctr" anchorCtr="0" horzOverflow="overflow"/>
                </a:tc>
                <a:tc>
                  <a:txBody>
                    <a:bodyPr/>
                    <a:lstStyle/>
                    <a:p>
                      <a:pPr defTabSz="914400">
                        <a:defRPr sz="1800">
                          <a:solidFill>
                            <a:srgbClr val="000000"/>
                          </a:solidFill>
                        </a:defRPr>
                      </a:pPr>
                      <a:r>
                        <a:rPr sz="5000">
                          <a:solidFill>
                            <a:srgbClr val="FFFFFF"/>
                          </a:solidFill>
                        </a:rPr>
                        <a:t>创意</a:t>
                      </a:r>
                    </a:p>
                  </a:txBody>
                  <a:tcPr marL="50800" marR="50800" marT="50800" marB="50800" anchor="ctr" anchorCtr="0" horzOverflow="overflow"/>
                </a:tc>
              </a:tr>
            </a:tbl>
          </a:graphicData>
        </a:graphic>
      </p:graphicFrame>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05" name="宽阔河流上的两名独木舟手、背景是雪山的全景照片" descr="宽阔河流上的两名独木舟手、背景是雪山的全景照片"/>
          <p:cNvPicPr>
            <a:picLocks noChangeAspect="1"/>
          </p:cNvPicPr>
          <p:nvPr>
            <p:ph type="pic" idx="21"/>
          </p:nvPr>
        </p:nvPicPr>
        <p:blipFill>
          <a:blip r:embed="rId2">
            <a:extLst/>
          </a:blip>
          <a:srcRect l="3025" t="30506" r="8389" b="19526"/>
          <a:stretch>
            <a:fillRect/>
          </a:stretch>
        </p:blipFill>
        <p:spPr>
          <a:xfrm>
            <a:off x="4883348" y="414139"/>
            <a:ext cx="14630004" cy="8264724"/>
          </a:xfrm>
          <a:prstGeom prst="rect">
            <a:avLst/>
          </a:prstGeom>
          <a:ln w="25400"/>
          <a:effectLst>
            <a:reflection blurRad="0" stA="50000" stPos="0" endA="0" endPos="40000" dist="0" dir="5400000" fadeDir="5400000" sx="100000" sy="-100000" kx="0" ky="0" algn="bl" rotWithShape="0"/>
          </a:effectLst>
        </p:spPr>
      </p:pic>
      <p:sp>
        <p:nvSpPr>
          <p:cNvPr id="206" name="好好学习，天天向上。"/>
          <p:cNvSpPr txBox="1"/>
          <p:nvPr>
            <p:ph type="body" sz="quarter" idx="1"/>
          </p:nvPr>
        </p:nvSpPr>
        <p:spPr>
          <a:prstGeom prst="rect">
            <a:avLst/>
          </a:prstGeom>
        </p:spPr>
        <p:txBody>
          <a:bodyPr/>
          <a:lstStyle>
            <a:lvl1pPr>
              <a:defRPr sz="7800"/>
            </a:lvl1pPr>
          </a:lstStyle>
          <a:p>
            <a:pPr/>
            <a:r>
              <a:t>好好学习，天天向上。</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5" name="产品…"/>
          <p:cNvSpPr txBox="1"/>
          <p:nvPr>
            <p:ph type="body" idx="1"/>
          </p:nvPr>
        </p:nvSpPr>
        <p:spPr>
          <a:prstGeom prst="rect">
            <a:avLst/>
          </a:prstGeom>
        </p:spPr>
        <p:txBody>
          <a:bodyPr/>
          <a:lstStyle/>
          <a:p>
            <a:pPr/>
            <a:r>
              <a:t>产品</a:t>
            </a:r>
          </a:p>
          <a:p>
            <a:pPr/>
            <a:r>
              <a:t>实践</a:t>
            </a:r>
          </a:p>
          <a:p>
            <a:pPr/>
            <a:r>
              <a:t>背景</a:t>
            </a:r>
          </a:p>
          <a:p>
            <a:pPr/>
            <a:r>
              <a:t>市场</a:t>
            </a:r>
          </a:p>
          <a:p>
            <a:pPr/>
            <a:r>
              <a:t>团队</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37" name="宽阔河流上的两名独木舟手、背景是雪山的全景照片" descr="宽阔河流上的两名独木舟手、背景是雪山的全景照片"/>
          <p:cNvPicPr>
            <a:picLocks noChangeAspect="1"/>
          </p:cNvPicPr>
          <p:nvPr>
            <p:ph type="pic" idx="21"/>
          </p:nvPr>
        </p:nvPicPr>
        <p:blipFill>
          <a:blip r:embed="rId2">
            <a:extLst/>
          </a:blip>
          <a:srcRect l="3524" t="14015" r="3524" b="26283"/>
          <a:stretch>
            <a:fillRect/>
          </a:stretch>
        </p:blipFill>
        <p:spPr>
          <a:xfrm>
            <a:off x="2920999" y="895350"/>
            <a:ext cx="18542001" cy="8318500"/>
          </a:xfrm>
          <a:prstGeom prst="rect">
            <a:avLst/>
          </a:prstGeom>
        </p:spPr>
      </p:pic>
      <p:sp>
        <p:nvSpPr>
          <p:cNvPr id="138" name="产品"/>
          <p:cNvSpPr txBox="1"/>
          <p:nvPr>
            <p:ph type="title"/>
          </p:nvPr>
        </p:nvSpPr>
        <p:spPr>
          <a:prstGeom prst="rect">
            <a:avLst/>
          </a:prstGeom>
        </p:spPr>
        <p:txBody>
          <a:bodyPr/>
          <a:lstStyle>
            <a:lvl1pPr defTabSz="784225">
              <a:defRPr sz="10640"/>
            </a:lvl1pPr>
          </a:lstStyle>
          <a:p>
            <a:pPr/>
            <a:r>
              <a:t>产品</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40" name="停泊在河边码头的红船，背景是河岸上的树木和多云的蓝天" descr="停泊在河边码头的红船，背景是河岸上的树木和多云的蓝天"/>
          <p:cNvPicPr>
            <a:picLocks noChangeAspect="1"/>
          </p:cNvPicPr>
          <p:nvPr>
            <p:ph type="pic" idx="21"/>
          </p:nvPr>
        </p:nvPicPr>
        <p:blipFill>
          <a:blip r:embed="rId2">
            <a:extLst/>
          </a:blip>
          <a:srcRect l="18764" t="0" r="0" b="0"/>
          <a:stretch>
            <a:fillRect/>
          </a:stretch>
        </p:blipFill>
        <p:spPr>
          <a:xfrm>
            <a:off x="553245" y="1060450"/>
            <a:ext cx="11739244" cy="11595100"/>
          </a:xfrm>
          <a:prstGeom prst="rect">
            <a:avLst/>
          </a:prstGeom>
        </p:spPr>
      </p:pic>
      <p:sp>
        <p:nvSpPr>
          <p:cNvPr id="141" name="功能分布详解"/>
          <p:cNvSpPr txBox="1"/>
          <p:nvPr>
            <p:ph type="title"/>
          </p:nvPr>
        </p:nvSpPr>
        <p:spPr>
          <a:xfrm>
            <a:off x="12598400" y="1085850"/>
            <a:ext cx="10007600" cy="1858318"/>
          </a:xfrm>
          <a:prstGeom prst="rect">
            <a:avLst/>
          </a:prstGeom>
        </p:spPr>
        <p:txBody>
          <a:bodyPr/>
          <a:lstStyle/>
          <a:p>
            <a:pPr/>
            <a:r>
              <a:t>功能分布详解</a:t>
            </a:r>
          </a:p>
        </p:txBody>
      </p:sp>
      <p:sp>
        <p:nvSpPr>
          <p:cNvPr id="142" name="红绿灯交互系统：“红灯停，绿灯行”。…"/>
          <p:cNvSpPr txBox="1"/>
          <p:nvPr>
            <p:ph type="body" sz="half" idx="1"/>
          </p:nvPr>
        </p:nvSpPr>
        <p:spPr>
          <a:xfrm>
            <a:off x="12598400" y="3294005"/>
            <a:ext cx="10007600" cy="9374245"/>
          </a:xfrm>
          <a:prstGeom prst="rect">
            <a:avLst/>
          </a:prstGeom>
        </p:spPr>
        <p:txBody>
          <a:bodyPr/>
          <a:lstStyle/>
          <a:p>
            <a:pPr algn="l" defTabSz="355600">
              <a:lnSpc>
                <a:spcPct val="110000"/>
              </a:lnSpc>
              <a:spcBef>
                <a:spcPts val="1800"/>
              </a:spcBef>
              <a:defRPr sz="3500">
                <a:latin typeface="Avenir Next Regular"/>
                <a:ea typeface="Avenir Next Regular"/>
                <a:cs typeface="Avenir Next Regular"/>
                <a:sym typeface="Avenir Next Regular"/>
              </a:defRPr>
            </a:pPr>
            <a:r>
              <a:t>红绿灯交互系统：“红灯停，绿灯行”。</a:t>
            </a:r>
          </a:p>
          <a:p>
            <a:pPr algn="l" defTabSz="355600">
              <a:lnSpc>
                <a:spcPct val="110000"/>
              </a:lnSpc>
              <a:spcBef>
                <a:spcPts val="1800"/>
              </a:spcBef>
              <a:defRPr sz="3500">
                <a:latin typeface="Avenir Next Regular"/>
                <a:ea typeface="Avenir Next Regular"/>
                <a:cs typeface="Avenir Next Regular"/>
                <a:sym typeface="Avenir Next Regular"/>
              </a:defRPr>
            </a:pPr>
            <a:r>
              <a:t>升降屏蔽栅系统：在借阅/存放书籍时屏蔽栅会降下。</a:t>
            </a:r>
          </a:p>
          <a:p>
            <a:pPr algn="l" defTabSz="355600">
              <a:lnSpc>
                <a:spcPct val="110000"/>
              </a:lnSpc>
              <a:spcBef>
                <a:spcPts val="1800"/>
              </a:spcBef>
              <a:defRPr sz="3500">
                <a:latin typeface="Avenir Next Regular"/>
                <a:ea typeface="Avenir Next Regular"/>
                <a:cs typeface="Avenir Next Regular"/>
                <a:sym typeface="Avenir Next Regular"/>
              </a:defRPr>
            </a:pPr>
            <a:r>
              <a:t>登陆二维码：通过微信扫码登陆。此登录方式具有普适性，且网络信息安全有保障。</a:t>
            </a:r>
          </a:p>
          <a:p>
            <a:pPr algn="l" defTabSz="355600">
              <a:lnSpc>
                <a:spcPct val="110000"/>
              </a:lnSpc>
              <a:spcBef>
                <a:spcPts val="1800"/>
              </a:spcBef>
              <a:defRPr sz="3500">
                <a:latin typeface="Avenir Next Regular"/>
                <a:ea typeface="Avenir Next Regular"/>
                <a:cs typeface="Avenir Next Regular"/>
                <a:sym typeface="Avenir Next Regular"/>
              </a:defRPr>
            </a:pPr>
            <a:r>
              <a:t>图书识别系统：通过RFID芯片，结合数据库扫描可以迅速的对应唯一一本书籍以达到管理的目的。</a:t>
            </a:r>
          </a:p>
          <a:p>
            <a:pPr algn="l" defTabSz="355600">
              <a:lnSpc>
                <a:spcPct val="110000"/>
              </a:lnSpc>
              <a:spcBef>
                <a:spcPts val="1800"/>
              </a:spcBef>
              <a:defRPr sz="3500">
                <a:latin typeface="Avenir Next Regular"/>
                <a:ea typeface="Avenir Next Regular"/>
                <a:cs typeface="Avenir Next Regular"/>
                <a:sym typeface="Avenir Next Regular"/>
              </a:defRPr>
            </a:pPr>
            <a:r>
              <a:t>书本RFID标签打印系统：实现自助存书功能的重要组成部分。</a:t>
            </a:r>
          </a:p>
          <a:p>
            <a:pPr algn="l" defTabSz="355600">
              <a:lnSpc>
                <a:spcPct val="110000"/>
              </a:lnSpc>
              <a:spcBef>
                <a:spcPts val="1800"/>
              </a:spcBef>
              <a:defRPr sz="3500">
                <a:latin typeface="Avenir Next Regular"/>
                <a:ea typeface="Avenir Next Regular"/>
                <a:cs typeface="Avenir Next Regular"/>
                <a:sym typeface="Avenir Next Regular"/>
              </a:defRPr>
            </a:pPr>
            <a:r>
              <a:t>完成按钮：在完成借书或者其他动作后按下书架上的完成按钮书架就将返回初始状态。</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44" name="停泊在河边码头的红船，背景是河岸上的树木和多云的蓝天" descr="停泊在河边码头的红船，背景是河岸上的树木和多云的蓝天"/>
          <p:cNvPicPr>
            <a:picLocks noChangeAspect="1"/>
          </p:cNvPicPr>
          <p:nvPr>
            <p:ph type="pic" idx="21"/>
          </p:nvPr>
        </p:nvPicPr>
        <p:blipFill>
          <a:blip r:embed="rId2">
            <a:extLst/>
          </a:blip>
          <a:srcRect l="0" t="2861" r="0" b="47628"/>
          <a:stretch>
            <a:fillRect/>
          </a:stretch>
        </p:blipFill>
        <p:spPr>
          <a:xfrm>
            <a:off x="2396658" y="4526619"/>
            <a:ext cx="8795790" cy="8887268"/>
          </a:xfrm>
          <a:prstGeom prst="rect">
            <a:avLst/>
          </a:prstGeom>
        </p:spPr>
      </p:pic>
      <p:sp>
        <p:nvSpPr>
          <p:cNvPr id="145" name="前端"/>
          <p:cNvSpPr txBox="1"/>
          <p:nvPr>
            <p:ph type="title"/>
          </p:nvPr>
        </p:nvSpPr>
        <p:spPr>
          <a:xfrm>
            <a:off x="1790700" y="1066800"/>
            <a:ext cx="10007600" cy="1639616"/>
          </a:xfrm>
          <a:prstGeom prst="rect">
            <a:avLst/>
          </a:prstGeom>
        </p:spPr>
        <p:txBody>
          <a:bodyPr/>
          <a:lstStyle/>
          <a:p>
            <a:pPr/>
            <a:r>
              <a:t>前端</a:t>
            </a:r>
          </a:p>
        </p:txBody>
      </p:sp>
      <p:sp>
        <p:nvSpPr>
          <p:cNvPr id="146" name="微信小程序"/>
          <p:cNvSpPr txBox="1"/>
          <p:nvPr>
            <p:ph type="body" sz="quarter" idx="1"/>
          </p:nvPr>
        </p:nvSpPr>
        <p:spPr>
          <a:xfrm>
            <a:off x="1790700" y="3179775"/>
            <a:ext cx="10007600" cy="1555007"/>
          </a:xfrm>
          <a:prstGeom prst="rect">
            <a:avLst/>
          </a:prstGeom>
        </p:spPr>
        <p:txBody>
          <a:bodyPr/>
          <a:lstStyle/>
          <a:p>
            <a:pPr/>
            <a:r>
              <a:t>微信小程序</a:t>
            </a:r>
          </a:p>
        </p:txBody>
      </p:sp>
      <p:pic>
        <p:nvPicPr>
          <p:cNvPr id="147" name="WechatIMG80.jpeg" descr="WechatIMG80.jpeg"/>
          <p:cNvPicPr>
            <a:picLocks noChangeAspect="1"/>
          </p:cNvPicPr>
          <p:nvPr/>
        </p:nvPicPr>
        <p:blipFill>
          <a:blip r:embed="rId3">
            <a:extLst/>
          </a:blip>
          <a:srcRect l="0" t="10141" r="0" b="32981"/>
          <a:stretch>
            <a:fillRect/>
          </a:stretch>
        </p:blipFill>
        <p:spPr>
          <a:xfrm>
            <a:off x="16091082" y="2200671"/>
            <a:ext cx="8024784" cy="9314802"/>
          </a:xfrm>
          <a:prstGeom prst="rect">
            <a:avLst/>
          </a:prstGeom>
          <a:ln w="12700">
            <a:miter lim="400000"/>
          </a:ln>
        </p:spPr>
      </p:pic>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49" name="停泊在河边码头的红船，背景是河岸上的树木和多云的蓝天" descr="停泊在河边码头的红船，背景是河岸上的树木和多云的蓝天"/>
          <p:cNvPicPr>
            <a:picLocks noChangeAspect="1"/>
          </p:cNvPicPr>
          <p:nvPr>
            <p:ph type="pic" idx="21"/>
          </p:nvPr>
        </p:nvPicPr>
        <p:blipFill>
          <a:blip r:embed="rId2">
            <a:extLst/>
          </a:blip>
          <a:srcRect l="0" t="6008" r="0" b="6008"/>
          <a:stretch>
            <a:fillRect/>
          </a:stretch>
        </p:blipFill>
        <p:spPr>
          <a:xfrm>
            <a:off x="12496800" y="1068296"/>
            <a:ext cx="10223500" cy="11595101"/>
          </a:xfrm>
          <a:prstGeom prst="rect">
            <a:avLst/>
          </a:prstGeom>
        </p:spPr>
      </p:pic>
      <p:sp>
        <p:nvSpPr>
          <p:cNvPr id="150" name="后端"/>
          <p:cNvSpPr txBox="1"/>
          <p:nvPr>
            <p:ph type="title"/>
          </p:nvPr>
        </p:nvSpPr>
        <p:spPr>
          <a:xfrm>
            <a:off x="1790700" y="1066800"/>
            <a:ext cx="10007600" cy="1737374"/>
          </a:xfrm>
          <a:prstGeom prst="rect">
            <a:avLst/>
          </a:prstGeom>
        </p:spPr>
        <p:txBody>
          <a:bodyPr/>
          <a:lstStyle/>
          <a:p>
            <a:pPr/>
            <a:r>
              <a:t>后端</a:t>
            </a:r>
          </a:p>
        </p:txBody>
      </p:sp>
      <p:sp>
        <p:nvSpPr>
          <p:cNvPr id="151" name="通过Esp8266回传RFID的唯一标签对应数据库中的ISBN号进行识别。"/>
          <p:cNvSpPr txBox="1"/>
          <p:nvPr>
            <p:ph type="body" sz="half" idx="1"/>
          </p:nvPr>
        </p:nvSpPr>
        <p:spPr>
          <a:xfrm>
            <a:off x="1790700" y="3191281"/>
            <a:ext cx="10007600" cy="9470619"/>
          </a:xfrm>
          <a:prstGeom prst="rect">
            <a:avLst/>
          </a:prstGeom>
        </p:spPr>
        <p:txBody>
          <a:bodyPr/>
          <a:lstStyle>
            <a:lvl1pPr algn="l"/>
          </a:lstStyle>
          <a:p>
            <a:pPr/>
            <a:r>
              <a:t>通过Esp8266回传RFID的唯一标签对应数据库中的ISBN号进行识别。</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53" name="停泊在河边码头的红船，背景是河岸上的树木和多云的蓝天" descr="停泊在河边码头的红船，背景是河岸上的树木和多云的蓝天"/>
          <p:cNvPicPr>
            <a:picLocks noChangeAspect="1"/>
          </p:cNvPicPr>
          <p:nvPr>
            <p:ph type="pic" idx="21"/>
          </p:nvPr>
        </p:nvPicPr>
        <p:blipFill>
          <a:blip r:embed="rId2">
            <a:extLst/>
          </a:blip>
          <a:srcRect l="12632" t="0" r="19671" b="0"/>
          <a:stretch>
            <a:fillRect/>
          </a:stretch>
        </p:blipFill>
        <p:spPr>
          <a:xfrm>
            <a:off x="12490449" y="1060449"/>
            <a:ext cx="10223501" cy="11595101"/>
          </a:xfrm>
          <a:prstGeom prst="rect">
            <a:avLst/>
          </a:prstGeom>
        </p:spPr>
      </p:pic>
      <p:sp>
        <p:nvSpPr>
          <p:cNvPr id="154" name="专利"/>
          <p:cNvSpPr txBox="1"/>
          <p:nvPr>
            <p:ph type="title"/>
          </p:nvPr>
        </p:nvSpPr>
        <p:spPr>
          <a:xfrm>
            <a:off x="1790700" y="1066800"/>
            <a:ext cx="10007600" cy="1705884"/>
          </a:xfrm>
          <a:prstGeom prst="rect">
            <a:avLst/>
          </a:prstGeom>
        </p:spPr>
        <p:txBody>
          <a:bodyPr/>
          <a:lstStyle/>
          <a:p>
            <a:pPr/>
            <a:r>
              <a:t>专利</a:t>
            </a:r>
          </a:p>
        </p:txBody>
      </p:sp>
      <p:sp>
        <p:nvSpPr>
          <p:cNvPr id="155" name="专利会为我们研发的技术提供保护，在后续研发过程我们会继续申请。"/>
          <p:cNvSpPr txBox="1"/>
          <p:nvPr>
            <p:ph type="body" sz="half" idx="1"/>
          </p:nvPr>
        </p:nvSpPr>
        <p:spPr>
          <a:xfrm>
            <a:off x="1790700" y="3443378"/>
            <a:ext cx="10007600" cy="9218522"/>
          </a:xfrm>
          <a:prstGeom prst="rect">
            <a:avLst/>
          </a:prstGeom>
        </p:spPr>
        <p:txBody>
          <a:bodyPr/>
          <a:lstStyle>
            <a:lvl1pPr algn="l"/>
          </a:lstStyle>
          <a:p>
            <a:pPr/>
            <a:r>
              <a:t>专利会为我们研发的技术提供保护，在后续研发过程我们会继续申请。</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57" name="宽阔河流上的两名独木舟手、背景是雪山的全景照片" descr="宽阔河流上的两名独木舟手、背景是雪山的全景照片"/>
          <p:cNvPicPr>
            <a:picLocks noChangeAspect="1"/>
          </p:cNvPicPr>
          <p:nvPr>
            <p:ph type="pic" idx="21"/>
          </p:nvPr>
        </p:nvPicPr>
        <p:blipFill>
          <a:blip r:embed="rId2">
            <a:extLst/>
          </a:blip>
          <a:srcRect l="0" t="14638" r="0" b="47926"/>
          <a:stretch>
            <a:fillRect/>
          </a:stretch>
        </p:blipFill>
        <p:spPr>
          <a:xfrm>
            <a:off x="3855829" y="891704"/>
            <a:ext cx="16672342" cy="8318501"/>
          </a:xfrm>
          <a:prstGeom prst="rect">
            <a:avLst/>
          </a:prstGeom>
        </p:spPr>
      </p:pic>
      <p:sp>
        <p:nvSpPr>
          <p:cNvPr id="158" name="实践"/>
          <p:cNvSpPr txBox="1"/>
          <p:nvPr>
            <p:ph type="title"/>
          </p:nvPr>
        </p:nvSpPr>
        <p:spPr>
          <a:prstGeom prst="rect">
            <a:avLst/>
          </a:prstGeom>
        </p:spPr>
        <p:txBody>
          <a:bodyPr/>
          <a:lstStyle>
            <a:lvl1pPr defTabSz="784225">
              <a:defRPr sz="10640"/>
            </a:lvl1pPr>
          </a:lstStyle>
          <a:p>
            <a:pPr/>
            <a:r>
              <a:t>实践</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Gradient">
  <a:themeElements>
    <a:clrScheme name="Gradient">
      <a:dk1>
        <a:srgbClr val="FF0000"/>
      </a:dk1>
      <a:lt1>
        <a:srgbClr val="FFFFFF"/>
      </a:lt1>
      <a:dk2>
        <a:srgbClr val="53585F"/>
      </a:dk2>
      <a:lt2>
        <a:srgbClr val="DCDEE0"/>
      </a:lt2>
      <a:accent1>
        <a:srgbClr val="0065C1"/>
      </a:accent1>
      <a:accent2>
        <a:srgbClr val="189B1A"/>
      </a:accent2>
      <a:accent3>
        <a:srgbClr val="008C91"/>
      </a:accent3>
      <a:accent4>
        <a:srgbClr val="5747C1"/>
      </a:accent4>
      <a:accent5>
        <a:srgbClr val="971817"/>
      </a:accent5>
      <a:accent6>
        <a:srgbClr val="BC8027"/>
      </a:accent6>
      <a:hlink>
        <a:srgbClr val="0000FF"/>
      </a:hlink>
      <a:folHlink>
        <a:srgbClr val="FF00FF"/>
      </a:folHlink>
    </a:clrScheme>
    <a:fontScheme name="Gradient">
      <a:majorFont>
        <a:latin typeface="Helvetica Light"/>
        <a:ea typeface="Helvetica Light"/>
        <a:cs typeface="Helvetica Light"/>
      </a:majorFont>
      <a:minorFont>
        <a:latin typeface="Helvetica Light"/>
        <a:ea typeface="Helvetica Light"/>
        <a:cs typeface="Helvetica Light"/>
      </a:minorFont>
    </a:fontScheme>
    <a:fmtScheme name="Gradien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76200" dist="0" dir="18900000">
              <a:srgbClr val="000000">
                <a:alpha val="80000"/>
              </a:srgbClr>
            </a:outerShdw>
          </a:effectLst>
        </a:effectStyle>
        <a:effectStyle>
          <a:effectLst>
            <a:outerShdw sx="100000" sy="100000" kx="0" ky="0" algn="b" rotWithShape="0" blurRad="76200" dist="0" dir="18900000">
              <a:srgbClr val="000000">
                <a:alpha val="80000"/>
              </a:srgbClr>
            </a:outerShdw>
          </a:effectLst>
        </a:effectStyle>
        <a:effectStyle>
          <a:effectLst>
            <a:outerShdw sx="100000" sy="100000" kx="0" ky="0" algn="b" rotWithShape="0" blurRad="76200" dist="0" dir="18900000">
              <a:srgbClr val="000000">
                <a:alpha val="8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gradFill flip="none" rotWithShape="1">
          <a:gsLst>
            <a:gs pos="0">
              <a:schemeClr val="accent1"/>
            </a:gs>
            <a:gs pos="100000">
              <a:schemeClr val="accent1">
                <a:hueOff val="321133"/>
                <a:satOff val="-12043"/>
                <a:lumOff val="-7113"/>
              </a:schemeClr>
            </a:gs>
          </a:gsLst>
          <a:lin ang="5400000" scaled="0"/>
        </a:gradFill>
        <a:ln w="12700" cap="flat">
          <a:noFill/>
          <a:miter lim="400000"/>
        </a:ln>
        <a:effectLst>
          <a:outerShdw sx="100000" sy="100000" kx="0" ky="0" algn="b" rotWithShape="0" blurRad="76200" dist="0" dir="18900000">
            <a:srgbClr val="000000">
              <a:alpha val="80000"/>
            </a:srgbClr>
          </a:outerShdw>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outerShdw sx="100000" sy="100000" kx="0" ky="0" algn="b" rotWithShape="0" blurRad="25400" dist="23998" dir="2700000">
                <a:srgbClr val="000000">
                  <a:alpha val="31034"/>
                </a:srgbClr>
              </a:outerShdw>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5200" u="none" kumimoji="0" normalizeH="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Gradient">
  <a:themeElements>
    <a:clrScheme name="Gradient">
      <a:dk1>
        <a:srgbClr val="000000"/>
      </a:dk1>
      <a:lt1>
        <a:srgbClr val="FFFFFF"/>
      </a:lt1>
      <a:dk2>
        <a:srgbClr val="53585F"/>
      </a:dk2>
      <a:lt2>
        <a:srgbClr val="DCDEE0"/>
      </a:lt2>
      <a:accent1>
        <a:srgbClr val="0065C1"/>
      </a:accent1>
      <a:accent2>
        <a:srgbClr val="189B1A"/>
      </a:accent2>
      <a:accent3>
        <a:srgbClr val="008C91"/>
      </a:accent3>
      <a:accent4>
        <a:srgbClr val="5747C1"/>
      </a:accent4>
      <a:accent5>
        <a:srgbClr val="971817"/>
      </a:accent5>
      <a:accent6>
        <a:srgbClr val="BC8027"/>
      </a:accent6>
      <a:hlink>
        <a:srgbClr val="0000FF"/>
      </a:hlink>
      <a:folHlink>
        <a:srgbClr val="FF00FF"/>
      </a:folHlink>
    </a:clrScheme>
    <a:fontScheme name="Gradient">
      <a:majorFont>
        <a:latin typeface="Helvetica Light"/>
        <a:ea typeface="Helvetica Light"/>
        <a:cs typeface="Helvetica Light"/>
      </a:majorFont>
      <a:minorFont>
        <a:latin typeface="Helvetica Light"/>
        <a:ea typeface="Helvetica Light"/>
        <a:cs typeface="Helvetica Light"/>
      </a:minorFont>
    </a:fontScheme>
    <a:fmtScheme name="Gradien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76200" dist="0" dir="18900000">
              <a:srgbClr val="000000">
                <a:alpha val="80000"/>
              </a:srgbClr>
            </a:outerShdw>
          </a:effectLst>
        </a:effectStyle>
        <a:effectStyle>
          <a:effectLst>
            <a:outerShdw sx="100000" sy="100000" kx="0" ky="0" algn="b" rotWithShape="0" blurRad="76200" dist="0" dir="18900000">
              <a:srgbClr val="000000">
                <a:alpha val="80000"/>
              </a:srgbClr>
            </a:outerShdw>
          </a:effectLst>
        </a:effectStyle>
        <a:effectStyle>
          <a:effectLst>
            <a:outerShdw sx="100000" sy="100000" kx="0" ky="0" algn="b" rotWithShape="0" blurRad="76200" dist="0" dir="18900000">
              <a:srgbClr val="000000">
                <a:alpha val="8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gradFill flip="none" rotWithShape="1">
          <a:gsLst>
            <a:gs pos="0">
              <a:schemeClr val="accent1"/>
            </a:gs>
            <a:gs pos="100000">
              <a:schemeClr val="accent1">
                <a:hueOff val="321133"/>
                <a:satOff val="-12043"/>
                <a:lumOff val="-7113"/>
              </a:schemeClr>
            </a:gs>
          </a:gsLst>
          <a:lin ang="5400000" scaled="0"/>
        </a:gradFill>
        <a:ln w="12700" cap="flat">
          <a:noFill/>
          <a:miter lim="400000"/>
        </a:ln>
        <a:effectLst>
          <a:outerShdw sx="100000" sy="100000" kx="0" ky="0" algn="b" rotWithShape="0" blurRad="76200" dist="0" dir="18900000">
            <a:srgbClr val="000000">
              <a:alpha val="80000"/>
            </a:srgbClr>
          </a:outerShdw>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outerShdw sx="100000" sy="100000" kx="0" ky="0" algn="b" rotWithShape="0" blurRad="25400" dist="23998" dir="2700000">
                <a:srgbClr val="000000">
                  <a:alpha val="31034"/>
                </a:srgbClr>
              </a:outerShdw>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5200" u="none" kumimoji="0" normalizeH="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